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1037" y="9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22023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1-6 м/с. Температура воздуха ночью 8-10, днем 2-4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30 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1926894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87770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16036</TotalTime>
  <Words>637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2624</cp:revision>
  <cp:lastPrinted>2021-07-01T03:56:27Z</cp:lastPrinted>
  <dcterms:created xsi:type="dcterms:W3CDTF">2018-03-27T06:03:00Z</dcterms:created>
  <dcterms:modified xsi:type="dcterms:W3CDTF">2022-12-28T06:04:39Z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