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16981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53721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93525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5-7°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355" y="229325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1665" y="31186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2562</cp:revision>
  <cp:lastPrinted>2021-10-14T11:15:53Z</cp:lastPrinted>
  <dcterms:created xsi:type="dcterms:W3CDTF">2018-03-27T06:03:00Z</dcterms:created>
  <dcterms:modified xsi:type="dcterms:W3CDTF">2022-12-28T06:35:33Z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