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64764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41844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до 21 ч. 29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небольшой снег.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17-19, днем 10-12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до 09 ч. 30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Облачно,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15519" y="2019539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29, ночью 30 декабря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15520" y="2852936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18918</TotalTime>
  <Words>638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3059</cp:revision>
  <cp:lastPrinted>2021-11-30T05:55:24Z</cp:lastPrinted>
  <dcterms:created xsi:type="dcterms:W3CDTF">2018-03-27T06:03:00Z</dcterms:created>
  <dcterms:modified xsi:type="dcterms:W3CDTF">2022-12-28T05:26:49Z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