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6361575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декабря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82396589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южный 5-10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-5,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0-2 мороза.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южный 7-12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2-4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./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13881</TotalTime>
  <Words>570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2502</cp:revision>
  <cp:lastPrinted>2021-07-01T03:56:27Z</cp:lastPrinted>
  <dcterms:created xsi:type="dcterms:W3CDTF">2018-03-27T06:03:00Z</dcterms:created>
  <dcterms:modified xsi:type="dcterms:W3CDTF">2022-12-28T06:27:30Z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