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260487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декабря</a:t>
            </a:r>
            <a:r>
              <a:rPr lang="en-US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декабря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59882"/>
              </p:ext>
            </p:extLst>
          </p:nvPr>
        </p:nvGraphicFramePr>
        <p:xfrm>
          <a:off x="4989514" y="4441413"/>
          <a:ext cx="4705009" cy="20376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46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444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5010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573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декабря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Ветер юго-восточный 9-14 м/с. Температура воздуха ночью 8-10, днём 2-4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</a:t>
            </a:r>
          </a:p>
          <a:p>
            <a:pPr lvl="0" indent="144000" algn="just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29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3-5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45062" y="339684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17959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2984</cp:revision>
  <cp:lastPrinted>2021-07-01T03:56:27Z</cp:lastPrinted>
  <dcterms:created xsi:type="dcterms:W3CDTF">2018-03-27T06:03:00Z</dcterms:created>
  <dcterms:modified xsi:type="dcterms:W3CDTF">2022-12-28T06:36:49Z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