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92" d="100"/>
          <a:sy n="92" d="100"/>
        </p:scale>
        <p:origin x="-1608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154297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№362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1-6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1-6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204864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декабря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декабря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5280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Правил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 воздуху в городских и сельских населенных пунктах, промышленных организаций» </a:t>
                      </a:r>
                      <a:r>
                        <a:rPr sz="700" i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8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8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ҚР </a:t>
                      </a:r>
                      <a:r>
                        <a:rPr lang="ru-RU" sz="8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1437173"/>
              </p:ext>
            </p:extLst>
          </p:nvPr>
        </p:nvGraphicFramePr>
        <p:xfrm>
          <a:off x="5088335" y="402780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15703</TotalTime>
  <Words>618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2599</cp:revision>
  <cp:lastPrinted>2021-07-01T03:56:27Z</cp:lastPrinted>
  <dcterms:created xsi:type="dcterms:W3CDTF">2018-03-27T06:03:00Z</dcterms:created>
  <dcterms:modified xsi:type="dcterms:W3CDTF">2022-12-28T05:47:21Z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