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8" d="100"/>
          <a:sy n="118" d="100"/>
        </p:scale>
        <p:origin x="-193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640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8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en-US" altLang="x-none" sz="18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декабря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454474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по 21 ч. 29 декабря 2022 г.</a:t>
            </a:r>
            <a:endParaRPr lang="ru-RU" alt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Переменная облачность, без осадков. Ветер восточный, юго-восточный ночью 2-7 м/с, днем 9-14 м/с. Температура воздуха ночью 16-18, днем 11-13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по 09 ч. 30 декабря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98072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itchFamily="18" charset="0"/>
                  <a:cs typeface="Times New Roman" pitchFamily="18" charset="0"/>
                </a:rPr>
                <a:t>г. </a:t>
              </a:r>
              <a:r>
                <a:rPr lang="ru-RU" altLang="ru-RU" sz="1000" i="1" smtClean="0">
                  <a:latin typeface="Times New Roman" pitchFamily="18" charset="0"/>
                  <a:cs typeface="Times New Roman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13151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2370</cp:revision>
  <cp:lastPrinted>2021-07-01T03:56:27Z</cp:lastPrinted>
  <dcterms:created xsi:type="dcterms:W3CDTF">2018-03-27T06:03:00Z</dcterms:created>
  <dcterms:modified xsi:type="dcterms:W3CDTF">2022-12-28T06:54:16Z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