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41559698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№36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декабря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41451527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1" y="142852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утром и днем осадки (преимущественно дождь). Ночью туман. Ветер юго-восточный 5-10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днем 6-8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9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осадки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(дождь, снег).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юго-западный 5-    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воздуха 2-4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43700" y="3289707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Шымкент,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Жылкышиева,44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</a:t>
                      </a:r>
                      <a:r>
                        <a:rPr lang="ru-RU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omp_uko@meteo.kz</a:t>
                      </a:r>
                      <a:endParaRPr lang="en-US" altLang="x-none" sz="9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13030</TotalTime>
  <Words>630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2548</cp:revision>
  <cp:lastPrinted>2021-07-01T03:56:27Z</cp:lastPrinted>
  <dcterms:created xsi:type="dcterms:W3CDTF">2018-03-27T06:03:00Z</dcterms:created>
  <dcterms:modified xsi:type="dcterms:W3CDTF">2022-12-28T06:40:01Z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