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7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11424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2022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3002" y="248528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метеорологические условия будут способствовать  рассеиванию  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ожидается низкий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Временами туман.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юго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-восточный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мороза,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днем 3-5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о-восточный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2641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500945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14590</TotalTime>
  <Words>583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2914</cp:revision>
  <cp:lastPrinted>2022-12-26T06:55:22Z</cp:lastPrinted>
  <dcterms:created xsi:type="dcterms:W3CDTF">2018-03-27T06:03:00Z</dcterms:created>
  <dcterms:modified xsi:type="dcterms:W3CDTF">2022-12-28T05:59:36Z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