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F3C70B9-EB28-4BA5-BFDC-080918C985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3F07B-2C40-4F94-84E6-8A72CAD46F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BAAD2-3CD6-4A9E-84B9-4FD7BFD429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71E04-3815-4D5E-B8E9-78226EE5C9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B69D9-9EB9-41D5-A554-C424433AE5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C19CE-02C6-41F7-8E0E-89788C7E83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F6D3-172B-4757-9159-2A1A6643E7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7ACC4-EDD3-48FA-9B11-867DC28411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043EF-217F-4457-A318-6AA48A6B98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9885D-1887-4ECD-9122-2866FA9629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D1F60-C361-4692-A206-D57C7A03F4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46E0E-5A2D-4AFF-A5D6-DA28FD7F58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C624F59-C2E2-4531-BE20-2DC95BB8CE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4-6 мороза, днем 1-3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4-6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29, ночью 30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14997</TotalTime>
  <Words>553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2925</cp:revision>
  <cp:lastPrinted>2021-07-01T09:11:30Z</cp:lastPrinted>
  <dcterms:created xsi:type="dcterms:W3CDTF">2018-03-27T06:03:00Z</dcterms:created>
  <dcterms:modified xsi:type="dcterms:W3CDTF">2022-12-28T06:53:54Z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