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0516800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289119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временами дождь. Ночью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северный 9-14, днем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днем 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16108</TotalTime>
  <Words>621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2539</cp:revision>
  <cp:lastPrinted>2021-10-15T03:50:29Z</cp:lastPrinted>
  <dcterms:created xsi:type="dcterms:W3CDTF">2018-03-27T06:03:00Z</dcterms:created>
  <dcterms:modified xsi:type="dcterms:W3CDTF">2022-12-28T06:56:51Z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