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-228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65158083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Ночью снег. Ветер 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днем 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</a:p>
          <a:p>
            <a:pPr lvl="0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восточный 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13520</TotalTime>
  <Words>569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2598</cp:revision>
  <cp:lastPrinted>2021-07-01T03:56:27Z</cp:lastPrinted>
  <dcterms:created xsi:type="dcterms:W3CDTF">2018-03-27T06:03:00Z</dcterms:created>
  <dcterms:modified xsi:type="dcterms:W3CDTF">2022-12-27T06:07:09Z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