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BBAF3D6-EBC9-434C-93D6-810E94BE67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A4183-8FF6-465D-B26D-4205D04543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48A87-3C75-4237-A6B3-5B1D5D052E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3C426-82B9-460F-8B18-0C18CC957D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F54FE-CE26-4796-938C-50DDF2AC87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9FAC0-8254-4A96-8838-E721E2CD3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E5F1D-D269-42FF-9F54-20F19AC66E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BD93E-7AF9-401F-8C23-1B6E7BAA7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B96F8-0E95-47FA-A78A-52E5212B17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93915-9C6B-4941-89C7-2A56153EAF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4B6A1-CB4F-4003-B6AF-18C61DE5F7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0F603-01BA-45AE-9F2D-DF99D54D98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889DA71-6C5E-45EF-88CA-D074C1F5F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4-6 мороза, днем 2-4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4-6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28, ночью 29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14996</TotalTime>
  <Words>553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2922</cp:revision>
  <cp:lastPrinted>2021-07-01T09:11:30Z</cp:lastPrinted>
  <dcterms:created xsi:type="dcterms:W3CDTF">2018-03-27T06:03:00Z</dcterms:created>
  <dcterms:modified xsi:type="dcterms:W3CDTF">2022-12-27T07:52:39Z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