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022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17-19, днем 8-10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северо-восточный с переходом на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2640</cp:revision>
  <cp:lastPrinted>2021-02-03T11:37:00Z</cp:lastPrinted>
  <dcterms:created xsi:type="dcterms:W3CDTF">2018-03-27T06:03:00Z</dcterms:created>
  <dcterms:modified xsi:type="dcterms:W3CDTF">2022-12-27T08:38:31Z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