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10" d="100"/>
          <a:sy n="110" d="100"/>
        </p:scale>
        <p:origin x="-1037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7586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утром и 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23462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15440</TotalTime>
  <Words>554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2595</cp:revision>
  <cp:lastPrinted>2021-07-01T03:56:27Z</cp:lastPrinted>
  <dcterms:created xsi:type="dcterms:W3CDTF">2018-03-27T06:03:00Z</dcterms:created>
  <dcterms:modified xsi:type="dcterms:W3CDTF">2022-12-27T06:31:38Z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