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4" d="100"/>
          <a:sy n="104" d="100"/>
        </p:scale>
        <p:origin x="534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0781387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№361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декабря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18" y="354182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27 декабря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6815532"/>
              </p:ext>
            </p:extLst>
          </p:nvPr>
        </p:nvGraphicFramePr>
        <p:xfrm>
          <a:off x="5019674" y="4109814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266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2096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декабря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декабря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дека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Без осадков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2-7 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15-17°,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7-9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декабря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</a:p>
          <a:p>
            <a:pPr lvl="0" indent="177800" algn="just">
              <a:defRPr/>
            </a:pP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Снег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1-6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12-14°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88718" y="2312365"/>
            <a:ext cx="4681537" cy="646331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накоплению загрязняющих веществ в атмосфере города. По городу ожидается высокий уровень  загрязнения воздуха.</a:t>
            </a:r>
          </a:p>
        </p:txBody>
      </p:sp>
      <p:sp>
        <p:nvSpPr>
          <p:cNvPr id="25" name="TextBox 15"/>
          <p:cNvSpPr txBox="1"/>
          <p:nvPr/>
        </p:nvSpPr>
        <p:spPr>
          <a:xfrm>
            <a:off x="4992776" y="313124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Межікен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eaLnBrk="0" hangingPunct="0"/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18439</TotalTime>
  <Words>589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2600</cp:revision>
  <cp:lastPrinted>2021-07-01T03:56:27Z</cp:lastPrinted>
  <dcterms:created xsi:type="dcterms:W3CDTF">2018-03-27T06:03:00Z</dcterms:created>
  <dcterms:modified xsi:type="dcterms:W3CDTF">2022-12-27T08:04:15Z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