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206748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571744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865944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блачно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ночью и утром осадки (дождь, снег), гололед. Ветер юго-восточный, южный 5-10 м/с. Температура воздуха ночью 2-4 мороза, днем 0-2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небольшой снег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гололед.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6-8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./Маратов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13889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2502</cp:revision>
  <cp:lastPrinted>2021-07-01T03:56:27Z</cp:lastPrinted>
  <dcterms:created xsi:type="dcterms:W3CDTF">2018-03-27T06:03:00Z</dcterms:created>
  <dcterms:modified xsi:type="dcterms:W3CDTF">2022-12-27T07:06:49Z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