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59239287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2289119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3-5 мороза,  днем 3-5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29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с переходом на северо-западный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 Курмангабулова Н.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16115</TotalTime>
  <Words>620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2543</cp:revision>
  <cp:lastPrinted>2021-10-15T03:50:29Z</cp:lastPrinted>
  <dcterms:created xsi:type="dcterms:W3CDTF">2018-03-27T06:03:00Z</dcterms:created>
  <dcterms:modified xsi:type="dcterms:W3CDTF">2022-12-27T08:38:24Z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