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_pvd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7743416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14981854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46256"/>
            <a:ext cx="4798916" cy="15234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28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декабря до 21 ч. 28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Без осадков. Туман. Ветер южный с переходом на северо-западный 3-8 м/с. Температура воздуха ночью 19-21, днем 10-12 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до 09 ч. 29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восточный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14-16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24439" y="192880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28, ночью 29 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повышенный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53000" y="3214686"/>
            <a:ext cx="4804191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55009"/>
            <a:chOff x="502227" y="3955141"/>
            <a:chExt cx="4291013" cy="192488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1631156690"/>
                </p:ext>
              </p:extLst>
            </p:nvPr>
          </p:nvGraphicFramePr>
          <p:xfrm>
            <a:off x="502227" y="501071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ЛНЗА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lab_pvd@meteo.kz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18884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3051</cp:revision>
  <cp:lastPrinted>2021-11-30T05:55:24Z</cp:lastPrinted>
  <dcterms:created xsi:type="dcterms:W3CDTF">2018-03-27T06:03:00Z</dcterms:created>
  <dcterms:modified xsi:type="dcterms:W3CDTF">2022-12-27T08:01:26Z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