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98361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8554" y="335967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850802"/>
              </p:ext>
            </p:extLst>
          </p:nvPr>
        </p:nvGraphicFramePr>
        <p:xfrm>
          <a:off x="5044507" y="3859257"/>
          <a:ext cx="4645938" cy="2569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15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18-20°,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188844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1665" y="30054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20447</TotalTime>
  <Words>632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2748</cp:revision>
  <cp:lastPrinted>2021-10-18T15:52:53Z</cp:lastPrinted>
  <dcterms:created xsi:type="dcterms:W3CDTF">2018-03-27T06:03:00Z</dcterms:created>
  <dcterms:modified xsi:type="dcterms:W3CDTF">2022-12-27T08:00:45Z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