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2" d="100"/>
          <a:sy n="92" d="100"/>
        </p:scale>
        <p:origin x="-1608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31559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во второй половине дня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декабря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5280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Правил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промышленных организаций»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437173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15693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2596</cp:revision>
  <cp:lastPrinted>2021-07-01T03:56:27Z</cp:lastPrinted>
  <dcterms:created xsi:type="dcterms:W3CDTF">2018-03-27T06:03:00Z</dcterms:created>
  <dcterms:modified xsi:type="dcterms:W3CDTF">2022-12-27T06:45:24Z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