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800827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небольшой снег. Ветер 2-7 м/с. Температура воздуха ночью 13-15, днем 8-10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декабря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16-18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991366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KZ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0,832</a:t>
                      </a:r>
                      <a:endParaRPr lang="ru-KZ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KZ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0,588</a:t>
                      </a:r>
                      <a:endParaRPr lang="ru-KZ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KZ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2270</a:t>
                      </a:r>
                      <a:endParaRPr lang="ru-KZ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0,454</a:t>
                      </a:r>
                      <a:endParaRPr lang="ru-KZ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585</a:t>
                      </a:r>
                      <a:endParaRPr lang="ru-KZ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2,927</a:t>
                      </a:r>
                      <a:endParaRPr lang="ru-KZ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449</a:t>
                      </a:r>
                      <a:endParaRPr lang="ru-KZ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1,122</a:t>
                      </a:r>
                      <a:endParaRPr lang="ru-KZ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00690" y="2285997"/>
            <a:ext cx="4671263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Жумажанов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14388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2483</cp:revision>
  <cp:lastPrinted>2021-07-01T03:56:27Z</cp:lastPrinted>
  <dcterms:created xsi:type="dcterms:W3CDTF">2018-03-27T06:03:00Z</dcterms:created>
  <dcterms:modified xsi:type="dcterms:W3CDTF">2022-12-27T07:28:50Z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