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03220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145152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осадки (преимущественно дождь). Ветер юго-восточный с переходом на юго-западный 5-10 м/с. Температура воздуха ночью 0-2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снег). Ветер юго-восточный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13030</TotalTime>
  <Words>629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2546</cp:revision>
  <cp:lastPrinted>2021-07-01T03:56:27Z</cp:lastPrinted>
  <dcterms:created xsi:type="dcterms:W3CDTF">2018-03-27T06:03:00Z</dcterms:created>
  <dcterms:modified xsi:type="dcterms:W3CDTF">2022-12-27T06:51:28Z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