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10" d="100"/>
          <a:sy n="110" d="100"/>
        </p:scale>
        <p:origin x="2794" y="5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30720363"/>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№360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95636"/>
            <a:ext cx="4904473" cy="1615827"/>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Жезқазған қаласы </a:t>
            </a:r>
            <a:r>
              <a:rPr lang="kk-KZ" altLang="ru-RU" sz="1100" b="1" dirty="0" smtClean="0">
                <a:latin typeface="Times New Roman" panose="02020603050405020304" pitchFamily="18" charset="0"/>
                <a:cs typeface="Times New Roman" panose="02020603050405020304" pitchFamily="18" charset="0"/>
              </a:rPr>
              <a:t>бойынша</a:t>
            </a:r>
          </a:p>
          <a:p>
            <a:pPr lvl="0" algn="ctr"/>
            <a:r>
              <a:rPr lang="en-US" altLang="ru-RU" sz="1100" b="1" dirty="0" smtClean="0">
                <a:solidFill>
                  <a:srgbClr val="000000"/>
                </a:solidFill>
                <a:latin typeface="Times New Roman" panose="02020603050405020304" pitchFamily="18" charset="0"/>
                <a:cs typeface="Times New Roman" panose="02020603050405020304" pitchFamily="18" charset="0"/>
              </a:rPr>
              <a:t>2</a:t>
            </a:r>
            <a:r>
              <a:rPr lang="kk-KZ" altLang="ru-RU" sz="1100" b="1" dirty="0" smtClean="0">
                <a:solidFill>
                  <a:srgbClr val="000000"/>
                </a:solidFill>
                <a:latin typeface="Times New Roman" panose="02020603050405020304" pitchFamily="18" charset="0"/>
                <a:cs typeface="Times New Roman" panose="02020603050405020304" pitchFamily="18" charset="0"/>
              </a:rPr>
              <a:t>7 </a:t>
            </a:r>
            <a:r>
              <a:rPr lang="kk-KZ" altLang="ru-RU" sz="1100" b="1" dirty="0">
                <a:solidFill>
                  <a:srgbClr val="000000"/>
                </a:solidFill>
                <a:latin typeface="Times New Roman" panose="02020603050405020304" pitchFamily="18" charset="0"/>
                <a:cs typeface="Times New Roman" panose="02020603050405020304" pitchFamily="18" charset="0"/>
              </a:rPr>
              <a:t>желтоқсанға 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ж. </a:t>
            </a:r>
            <a:r>
              <a:rPr lang="ru-RU" altLang="ru-RU" sz="1100" b="1" dirty="0" smtClean="0">
                <a:solidFill>
                  <a:srgbClr val="000000"/>
                </a:solidFill>
                <a:latin typeface="Times New Roman" panose="02020603050405020304" pitchFamily="18" charset="0"/>
                <a:cs typeface="Times New Roman" panose="02020603050405020304" pitchFamily="18" charset="0"/>
              </a:rPr>
              <a:t>26 </a:t>
            </a:r>
            <a:r>
              <a:rPr lang="ru-RU" altLang="ru-RU" sz="1100" b="1" dirty="0" err="1" smtClean="0">
                <a:solidFill>
                  <a:srgbClr val="000000"/>
                </a:solidFill>
                <a:latin typeface="Times New Roman" panose="02020603050405020304" pitchFamily="18" charset="0"/>
                <a:cs typeface="Times New Roman" panose="02020603050405020304" pitchFamily="18" charset="0"/>
              </a:rPr>
              <a:t>желтоқсан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a:t>
            </a:r>
            <a:r>
              <a:rPr lang="ru-RU" altLang="ru-RU" sz="1100" b="1" dirty="0" err="1">
                <a:solidFill>
                  <a:srgbClr val="000000"/>
                </a:solidFill>
                <a:latin typeface="Times New Roman" panose="02020603050405020304" pitchFamily="18" charset="0"/>
                <a:cs typeface="Times New Roman" panose="02020603050405020304" pitchFamily="18" charset="0"/>
              </a:rPr>
              <a:t>бастап</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a:t>
            </a:r>
            <a:r>
              <a:rPr lang="kk-KZ" altLang="ru-RU" sz="1100" b="1" dirty="0" smtClean="0">
                <a:solidFill>
                  <a:srgbClr val="000000"/>
                </a:solidFill>
                <a:latin typeface="Times New Roman" panose="02020603050405020304" pitchFamily="18" charset="0"/>
                <a:cs typeface="Times New Roman" panose="02020603050405020304" pitchFamily="18" charset="0"/>
              </a:rPr>
              <a:t>7 </a:t>
            </a:r>
            <a:r>
              <a:rPr lang="kk-KZ" altLang="ru-RU" sz="1100" b="1" dirty="0">
                <a:solidFill>
                  <a:srgbClr val="000000"/>
                </a:solidFill>
                <a:latin typeface="Times New Roman" panose="02020603050405020304" pitchFamily="18" charset="0"/>
                <a:cs typeface="Times New Roman" panose="02020603050405020304" pitchFamily="18" charset="0"/>
              </a:rPr>
              <a:t>желтоқсан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Шығыс</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3-8 </a:t>
            </a:r>
            <a:r>
              <a:rPr lang="ru-RU" sz="1100" dirty="0" smtClean="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15-17,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5-7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28 </a:t>
            </a:r>
            <a:r>
              <a:rPr lang="kk-KZ" altLang="ru-RU" sz="1100" b="1" dirty="0">
                <a:solidFill>
                  <a:srgbClr val="000000"/>
                </a:solidFill>
                <a:latin typeface="Times New Roman" panose="02020603050405020304" pitchFamily="18" charset="0"/>
                <a:cs typeface="Times New Roman" panose="02020603050405020304" pitchFamily="18" charset="0"/>
              </a:rPr>
              <a:t>желтоқсанға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27 </a:t>
            </a:r>
            <a:r>
              <a:rPr lang="kk-KZ" sz="1100" b="1" dirty="0">
                <a:solidFill>
                  <a:srgbClr val="000000"/>
                </a:solidFill>
                <a:latin typeface="Times New Roman" panose="02020603050405020304" pitchFamily="18" charset="0"/>
                <a:cs typeface="Times New Roman" panose="02020603050405020304" pitchFamily="18" charset="0"/>
              </a:rPr>
              <a:t>желтоқсан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28 </a:t>
            </a:r>
            <a:r>
              <a:rPr lang="ru-RU" sz="1100" b="1" dirty="0" err="1">
                <a:solidFill>
                  <a:srgbClr val="000000"/>
                </a:solidFill>
                <a:latin typeface="Times New Roman" panose="02020603050405020304" pitchFamily="18" charset="0"/>
                <a:cs typeface="Times New Roman" panose="02020603050405020304" pitchFamily="18" charset="0"/>
              </a:rPr>
              <a:t>желтоқсан</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оңтүстік-батыс</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5-10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10-12 </a:t>
            </a:r>
            <a:r>
              <a:rPr lang="ru-RU" sz="1100" dirty="0" smtClean="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желто</a:t>
            </a:r>
            <a:r>
              <a:rPr lang="kk-KZ" altLang="ru-RU" sz="1200" b="1" dirty="0" smtClean="0">
                <a:solidFill>
                  <a:srgbClr val="000000"/>
                </a:solidFill>
                <a:latin typeface="Times New Roman" panose="02020603050405020304" pitchFamily="18" charset="0"/>
                <a:cs typeface="Times New Roman" panose="02020603050405020304" pitchFamily="18" charset="0"/>
              </a:rPr>
              <a:t>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492896"/>
            <a:ext cx="4912412" cy="600164"/>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en-US" sz="1100" dirty="0" smtClean="0">
                <a:solidFill>
                  <a:schemeClr val="tx1"/>
                </a:solidFill>
                <a:latin typeface="Times New Roman" panose="02020603050405020304" pitchFamily="18" charset="0"/>
                <a:cs typeface="Times New Roman" panose="02020603050405020304" pitchFamily="18" charset="0"/>
              </a:rPr>
              <a:t>2</a:t>
            </a:r>
            <a:r>
              <a:rPr lang="kk-KZ" sz="1100" dirty="0" smtClean="0">
                <a:solidFill>
                  <a:schemeClr val="tx1"/>
                </a:solidFill>
                <a:latin typeface="Times New Roman" panose="02020603050405020304" pitchFamily="18" charset="0"/>
                <a:cs typeface="Times New Roman" panose="02020603050405020304" pitchFamily="18" charset="0"/>
              </a:rPr>
              <a:t>7</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желтоқсан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тәуілік</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28 </a:t>
            </a:r>
            <a:r>
              <a:rPr lang="ru-RU" sz="1100" dirty="0" err="1" smtClean="0">
                <a:solidFill>
                  <a:schemeClr val="tx1"/>
                </a:solidFill>
                <a:latin typeface="Times New Roman" panose="02020603050405020304" pitchFamily="18" charset="0"/>
                <a:cs typeface="Times New Roman" panose="02020603050405020304" pitchFamily="18" charset="0"/>
              </a:rPr>
              <a:t>желтоқсан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a:p>
            <a:pPr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т</a:t>
            </a:r>
            <a:r>
              <a:rPr lang="kk-KZ" altLang="en-US" sz="1100" smtClean="0">
                <a:solidFill>
                  <a:srgbClr val="000000"/>
                </a:solidFill>
                <a:latin typeface="Times New Roman" panose="02020603050405020304" pitchFamily="18" charset="0"/>
              </a:rPr>
              <a:t>өмен </a:t>
            </a:r>
            <a:r>
              <a:rPr lang="ru-RU" sz="1100" smtClean="0">
                <a:solidFill>
                  <a:schemeClr val="tx1"/>
                </a:solidFill>
                <a:latin typeface="Times New Roman" panose="02020603050405020304" pitchFamily="18" charset="0"/>
                <a:cs typeface="Times New Roman" panose="02020603050405020304" pitchFamily="18" charset="0"/>
              </a:rPr>
              <a:t>деп</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90519351"/>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0,625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Кисебаев</a:t>
            </a:r>
            <a:r>
              <a:rPr lang="ru-RU" altLang="ru-RU" sz="1200" b="1" i="1" smtClean="0">
                <a:solidFill>
                  <a:srgbClr val="000000"/>
                </a:solidFill>
                <a:latin typeface="Times New Roman" panose="02020603050405020304" pitchFamily="18" charset="0"/>
                <a:cs typeface="Times New Roman" panose="02020603050405020304" pitchFamily="18" charset="0"/>
              </a:rPr>
              <a:t> Д.К</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15655</TotalTime>
  <Words>525</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2649</cp:revision>
  <cp:lastPrinted>2021-07-01T07:38:07Z</cp:lastPrinted>
  <dcterms:created xsi:type="dcterms:W3CDTF">2018-03-27T06:03:00Z</dcterms:created>
  <dcterms:modified xsi:type="dcterms:W3CDTF">2022-12-26T06:51:09Z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