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2170"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5831687"/>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615827"/>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a:solidFill>
                  <a:srgbClr val="000000"/>
                </a:solidFill>
                <a:latin typeface="Times New Roman" panose="02020603050405020304" pitchFamily="18" charset="0"/>
                <a:cs typeface="Times New Roman" panose="02020603050405020304" pitchFamily="18" charset="0"/>
              </a:rPr>
              <a:t>желтоқсан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27</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Аздаған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2419958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2222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152001"/>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204864"/>
            <a:ext cx="4910167" cy="60016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27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a:solidFill>
                  <a:schemeClr val="tx1"/>
                </a:solidFill>
                <a:latin typeface="Times New Roman" panose="02020603050405020304" pitchFamily="18" charset="0"/>
                <a:cs typeface="Times New Roman" panose="02020603050405020304" pitchFamily="18" charset="0"/>
              </a:rPr>
              <a:t>желтоқсан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өте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жоғары</a:t>
            </a:r>
            <a:r>
              <a:rPr lang="ru-RU" sz="1100" dirty="0" smtClean="0">
                <a:solidFill>
                  <a:srgbClr val="000000"/>
                </a:solidFill>
                <a:latin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Кисебаев</a:t>
            </a:r>
            <a:r>
              <a:rPr lang="ru-RU" altLang="ru-RU" sz="1200" b="1" i="1" dirty="0" smtClean="0">
                <a:solidFill>
                  <a:srgbClr val="000000"/>
                </a:solidFill>
                <a:latin typeface="Times New Roman" panose="02020603050405020304" pitchFamily="18" charset="0"/>
                <a:cs typeface="Times New Roman" panose="02020603050405020304" pitchFamily="18" charset="0"/>
              </a:rPr>
              <a:t> Д.К</a:t>
            </a:r>
            <a:r>
              <a:rPr lang="kk-KZ" altLang="ru-RU" sz="1200" b="1" i="1" dirty="0" smtClean="0">
                <a:solidFill>
                  <a:srgbClr val="000000"/>
                </a:solidFill>
                <a:latin typeface="Times New Roman" panose="02020603050405020304" pitchFamily="18" charset="0"/>
                <a:cs typeface="Times New Roman" panose="02020603050405020304" pitchFamily="18" charset="0"/>
              </a:rPr>
              <a:t>. /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16005</TotalTime>
  <Words>613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2659</cp:revision>
  <cp:lastPrinted>2021-07-01T07:38:07Z</cp:lastPrinted>
  <dcterms:created xsi:type="dcterms:W3CDTF">2018-03-27T06:03:00Z</dcterms:created>
  <dcterms:modified xsi:type="dcterms:W3CDTF">2022-12-26T06:46:50Z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