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108"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76613957"/>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желтоқсан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a:t>
            </a:r>
            <a:r>
              <a:rPr lang="kk-KZ" sz="1200" b="1" dirty="0" smtClean="0">
                <a:latin typeface="Times New Roman" panose="02020603050405020304" pitchFamily="18" charset="0"/>
                <a:cs typeface="Times New Roman" panose="02020603050405020304" pitchFamily="18" charset="0"/>
              </a:rPr>
              <a:t> желтоқсан </a:t>
            </a:r>
          </a:p>
          <a:p>
            <a:pPr lvl="0" algn="ctr"/>
            <a:r>
              <a:rPr lang="kk-KZ" altLang="ru-RU" sz="1200" b="1" dirty="0" smtClean="0">
                <a:latin typeface="Times New Roman" panose="02020603050405020304" pitchFamily="18" charset="0"/>
                <a:cs typeface="Times New Roman" panose="02020603050405020304" pitchFamily="18" charset="0"/>
              </a:rPr>
              <a:t>   26 </a:t>
            </a:r>
            <a:r>
              <a:rPr lang="kk-KZ" sz="1200" b="1" dirty="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 2022 ж. сағ. 21-ден 27 желтоқсан 2022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2022 жылғы 28 желтоқсан</a:t>
            </a:r>
          </a:p>
          <a:p>
            <a:pPr lvl="0" algn="ctr"/>
            <a:r>
              <a:rPr lang="kk-KZ" sz="1200" b="1" dirty="0" smtClean="0">
                <a:latin typeface="Times New Roman" panose="02020603050405020304" pitchFamily="18" charset="0"/>
                <a:cs typeface="Times New Roman" panose="02020603050405020304" pitchFamily="18" charset="0"/>
              </a:rPr>
              <a:t> 27 желтоқсан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желтоқсан</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Солтүстік-шығыстан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13-15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09444934"/>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869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smtClean="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72384" y="3781052"/>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0758" y="1061024"/>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Конысбай Э.К./ </a:t>
            </a:r>
            <a:r>
              <a:rPr lang="kk-KZ" altLang="ru-RU" sz="1200" b="1" i="1" dirty="0">
                <a:solidFill>
                  <a:srgbClr val="000000"/>
                </a:solidFill>
                <a:latin typeface="Times New Roman" panose="02020603050405020304" pitchFamily="18" charset="0"/>
                <a:cs typeface="Times New Roman" panose="02020603050405020304" pitchFamily="18" charset="0"/>
              </a:rPr>
              <a:t>Радченко Н.В.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15372</TotalTime>
  <Words>554</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2666</cp:revision>
  <cp:lastPrinted>2021-07-01T07:38:07Z</cp:lastPrinted>
  <dcterms:created xsi:type="dcterms:W3CDTF">2018-03-27T06:03:00Z</dcterms:created>
  <dcterms:modified xsi:type="dcterms:W3CDTF">2022-12-26T08:20:22Z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