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2" d="100"/>
          <a:sy n="92" d="100"/>
        </p:scale>
        <p:origin x="1651"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310490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26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3-8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27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28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99672698"/>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2</a:t>
                      </a:r>
                      <a:r>
                        <a:rPr lang="ru-RU" sz="1100" b="0" i="0" u="none" strike="noStrike" dirty="0" smtClean="0">
                          <a:solidFill>
                            <a:srgbClr val="000000"/>
                          </a:solidFill>
                          <a:effectLst/>
                          <a:latin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995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0,299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76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0,012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291938439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a:t>
                      </a:r>
                      <a:r>
                        <a:rPr sz="700" i="1" dirty="0" err="1" smtClean="0">
                          <a:latin typeface="Times New Roman" panose="02020603050405020304" pitchFamily="18" charset="0"/>
                          <a:cs typeface="Times New Roman" panose="02020603050405020304" pitchFamily="18" charset="0"/>
                        </a:rPr>
                        <a:t>согласно</a:t>
                      </a:r>
                      <a:r>
                        <a:rPr lang="ru-RU" sz="700" i="1" dirty="0" smtClean="0">
                          <a:latin typeface="Times New Roman" panose="02020603050405020304" pitchFamily="18" charset="0"/>
                          <a:cs typeface="Times New Roman" panose="02020603050405020304" pitchFamily="18" charset="0"/>
                        </a:rPr>
                        <a:t> Правил</a:t>
                      </a:r>
                      <a:r>
                        <a:rPr sz="700" i="1" dirty="0" smtClean="0">
                          <a:latin typeface="Times New Roman" panose="02020603050405020304" pitchFamily="18" charset="0"/>
                          <a:cs typeface="Times New Roman" panose="02020603050405020304" pitchFamily="18" charset="0"/>
                        </a:rPr>
                        <a:t> </a:t>
                      </a:r>
                      <a:r>
                        <a:rPr lang="ru-RU" sz="700" i="1" dirty="0" smtClean="0">
                          <a:effectLst/>
                          <a:latin typeface="Times New Roman" panose="02020603050405020304" pitchFamily="18" charset="0"/>
                          <a:ea typeface="Times New Roman" panose="02020603050405020304" pitchFamily="18" charset="0"/>
                          <a:cs typeface="Times New Roman" panose="02020603050405020304" pitchFamily="18" charset="0"/>
                        </a:rPr>
                        <a:t>«Об утверждении гигиенических нормативов к атмосферному воздуху в городских и сельских населенных пунктах, промышленных организаций» </a:t>
                      </a:r>
                      <a:r>
                        <a:rPr sz="700" i="1" dirty="0" err="1" smtClean="0">
                          <a:latin typeface="Times New Roman" panose="02020603050405020304" pitchFamily="18" charset="0"/>
                          <a:cs typeface="Times New Roman" panose="02020603050405020304" pitchFamily="18" charset="0"/>
                        </a:rPr>
                        <a:t>от</a:t>
                      </a:r>
                      <a:r>
                        <a:rPr sz="700" i="1" dirty="0" smtClean="0">
                          <a:latin typeface="Times New Roman" panose="02020603050405020304" pitchFamily="18" charset="0"/>
                          <a:cs typeface="Times New Roman" panose="02020603050405020304" pitchFamily="18" charset="0"/>
                        </a:rPr>
                        <a:t> </a:t>
                      </a:r>
                      <a:r>
                        <a:rPr lang="ru-RU" sz="700" i="1" dirty="0" smtClean="0">
                          <a:latin typeface="Times New Roman" panose="02020603050405020304" pitchFamily="18" charset="0"/>
                          <a:cs typeface="Times New Roman" panose="02020603050405020304" pitchFamily="18" charset="0"/>
                        </a:rPr>
                        <a:t>02</a:t>
                      </a:r>
                      <a:r>
                        <a:rPr sz="700" i="1" dirty="0" smtClean="0">
                          <a:latin typeface="Times New Roman" panose="02020603050405020304" pitchFamily="18" charset="0"/>
                          <a:cs typeface="Times New Roman" panose="02020603050405020304" pitchFamily="18" charset="0"/>
                        </a:rPr>
                        <a:t>.0</a:t>
                      </a:r>
                      <a:r>
                        <a:rPr lang="ru-RU" sz="700" i="1" dirty="0" smtClean="0">
                          <a:latin typeface="Times New Roman" panose="02020603050405020304" pitchFamily="18" charset="0"/>
                          <a:cs typeface="Times New Roman" panose="02020603050405020304" pitchFamily="18" charset="0"/>
                        </a:rPr>
                        <a:t>8</a:t>
                      </a:r>
                      <a:r>
                        <a:rPr sz="700" i="1" dirty="0" smtClean="0">
                          <a:latin typeface="Times New Roman" panose="02020603050405020304" pitchFamily="18" charset="0"/>
                          <a:cs typeface="Times New Roman" panose="02020603050405020304" pitchFamily="18" charset="0"/>
                        </a:rPr>
                        <a:t>.20</a:t>
                      </a:r>
                      <a:r>
                        <a:rPr lang="ru-RU" sz="700" i="1" dirty="0" smtClean="0">
                          <a:latin typeface="Times New Roman" panose="02020603050405020304" pitchFamily="18" charset="0"/>
                          <a:cs typeface="Times New Roman" panose="02020603050405020304" pitchFamily="18" charset="0"/>
                        </a:rPr>
                        <a:t>22</a:t>
                      </a:r>
                      <a:r>
                        <a:rPr sz="700" i="1" dirty="0" smtClean="0">
                          <a:latin typeface="Times New Roman" panose="02020603050405020304" pitchFamily="18" charset="0"/>
                          <a:cs typeface="Times New Roman" panose="02020603050405020304" pitchFamily="18" charset="0"/>
                        </a:rPr>
                        <a:t>г №</a:t>
                      </a:r>
                      <a:r>
                        <a:rPr lang="ru-RU" sz="800" i="1" dirty="0" smtClean="0">
                          <a:effectLst/>
                          <a:latin typeface="Times New Roman" panose="02020603050405020304" pitchFamily="18" charset="0"/>
                          <a:ea typeface="Times New Roman" panose="02020603050405020304" pitchFamily="18" charset="0"/>
                          <a:cs typeface="Times New Roman" panose="02020603050405020304" pitchFamily="18" charset="0"/>
                        </a:rPr>
                        <a:t> </a:t>
                      </a:r>
                      <a:r>
                        <a:rPr lang="kk-KZ" sz="800" i="1" dirty="0" smtClean="0">
                          <a:effectLst/>
                          <a:latin typeface="Times New Roman" panose="02020603050405020304" pitchFamily="18" charset="0"/>
                          <a:ea typeface="Times New Roman" panose="02020603050405020304" pitchFamily="18" charset="0"/>
                          <a:cs typeface="Times New Roman" panose="02020603050405020304" pitchFamily="18" charset="0"/>
                        </a:rPr>
                        <a:t>ҚР </a:t>
                      </a:r>
                      <a:r>
                        <a:rPr lang="ru-RU" sz="800" i="1" dirty="0" smtClean="0">
                          <a:effectLst/>
                          <a:latin typeface="Times New Roman" panose="02020603050405020304" pitchFamily="18" charset="0"/>
                          <a:ea typeface="Times New Roman" panose="02020603050405020304" pitchFamily="18" charset="0"/>
                          <a:cs typeface="Times New Roman" panose="02020603050405020304" pitchFamily="18" charset="0"/>
                        </a:rPr>
                        <a:t>ДСМ-70</a:t>
                      </a:r>
                      <a:endParaRPr lang="ru-RU" altLang="en-US" sz="7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492896"/>
            <a:ext cx="5008686" cy="60016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27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28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жоғары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Кисебаев</a:t>
            </a:r>
            <a:r>
              <a:rPr lang="ru-RU" altLang="ru-RU" sz="1200" b="1" i="1" smtClean="0">
                <a:solidFill>
                  <a:srgbClr val="000000"/>
                </a:solidFill>
                <a:latin typeface="Times New Roman" panose="02020603050405020304" pitchFamily="18" charset="0"/>
                <a:cs typeface="Times New Roman" panose="02020603050405020304" pitchFamily="18" charset="0"/>
              </a:rPr>
              <a:t> Д.К</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15699</TotalTime>
  <Words>597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2637</cp:revision>
  <cp:lastPrinted>2021-07-01T07:38:07Z</cp:lastPrinted>
  <dcterms:created xsi:type="dcterms:W3CDTF">2018-03-27T06:03:00Z</dcterms:created>
  <dcterms:modified xsi:type="dcterms:W3CDTF">2022-12-26T06:03:41Z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