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360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27 желтоқсанға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26 </a:t>
            </a:r>
            <a:r>
              <a:rPr lang="ru-RU" sz="1100" b="1" dirty="0" err="1" smtClean="0">
                <a:latin typeface="Times New Roman" pitchFamily="18" charset="0"/>
                <a:cs typeface="Times New Roman" pitchFamily="18" charset="0"/>
              </a:rPr>
              <a:t>желтоқсан</a:t>
            </a:r>
            <a:r>
              <a:rPr lang="kk-KZ"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27 </a:t>
            </a:r>
            <a:r>
              <a:rPr lang="kk-KZ" altLang="ru-RU" sz="1100" b="1" dirty="0" smtClean="0">
                <a:latin typeface="Times New Roman" panose="02020603050405020304" pitchFamily="18" charset="0"/>
                <a:cs typeface="Times New Roman" panose="02020603050405020304" pitchFamily="18" charset="0"/>
              </a:rPr>
              <a:t>желтоқсан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a:t>
            </a:r>
            <a:r>
              <a:rPr lang="kk-KZ" sz="120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2-7 м/с. Ауа температурасы түнде 18-20 градус аяз, күндіз 0-2 градус жылы.</a:t>
            </a:r>
            <a:r>
              <a:rPr lang="kk-KZ" altLang="ru-RU" sz="1200" b="1" dirty="0" smtClean="0">
                <a:latin typeface="Times New Roman" pitchFamily="18" charset="0"/>
                <a:ea typeface="Times New Roman KZ" pitchFamily="18" charset="0"/>
                <a:cs typeface="Times New Roman" pitchFamily="18" charset="0"/>
              </a:rPr>
              <a:t>                                                </a:t>
            </a:r>
          </a:p>
          <a:p>
            <a:pPr algn="ctr"/>
            <a:r>
              <a:rPr lang="kk-KZ" altLang="ru-RU" sz="1200" b="1" dirty="0" smtClean="0">
                <a:latin typeface="Times New Roman" pitchFamily="18" charset="0"/>
                <a:ea typeface="Times New Roman KZ" pitchFamily="18" charset="0"/>
                <a:cs typeface="Times New Roman" pitchFamily="18" charset="0"/>
              </a:rPr>
              <a:t>28 желтоқсанда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27 </a:t>
            </a:r>
            <a:r>
              <a:rPr lang="kk-KZ" altLang="ru-RU" sz="1100" b="1" dirty="0" smtClean="0">
                <a:latin typeface="Times New Roman" panose="02020603050405020304" pitchFamily="18" charset="0"/>
                <a:cs typeface="Times New Roman" panose="02020603050405020304" pitchFamily="18" charset="0"/>
              </a:rPr>
              <a:t>желтоқсан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28</a:t>
            </a:r>
            <a:r>
              <a:rPr lang="kk-KZ" sz="1100" b="1" dirty="0" smtClean="0">
                <a:latin typeface="Times New Roman KZ" pitchFamily="18" charset="0"/>
                <a:ea typeface="Times New Roman KZ" pitchFamily="18" charset="0"/>
              </a:rPr>
              <a:t> желтоқсан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Шығыстан жел соғады, күші 3-8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17-19 градус </a:t>
            </a:r>
            <a:r>
              <a:rPr lang="ru-RU" sz="1200" dirty="0" err="1" smtClean="0">
                <a:latin typeface="Times New Roman" pitchFamily="18" charset="0"/>
                <a:ea typeface="Times New Roman KZ" pitchFamily="18" charset="0"/>
                <a:cs typeface="Times New Roman" pitchFamily="18" charset="0"/>
                <a:sym typeface="+mn-ea"/>
              </a:rPr>
              <a:t>аяз</a:t>
            </a:r>
            <a:r>
              <a:rPr lang="kk-KZ" sz="1200" dirty="0" smtClean="0">
                <a:latin typeface="Times New Roman" pitchFamily="18" charset="0"/>
                <a:ea typeface="Times New Roman KZ" pitchFamily="18" charset="0"/>
                <a:cs typeface="Times New Roman" pitchFamily="18" charset="0"/>
                <a:sym typeface="+mn-ea"/>
              </a:rPr>
              <a:t>.</a:t>
            </a:r>
            <a:r>
              <a:rPr lang="kk-KZ" sz="1200" dirty="0" smtClean="0"/>
              <a:t> </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27</a:t>
            </a:r>
            <a:r>
              <a:rPr lang="kk-KZ" altLang="ru-RU" sz="1200" dirty="0" smtClean="0">
                <a:solidFill>
                  <a:schemeClr val="tx1"/>
                </a:solidFill>
                <a:latin typeface="Times New Roman" panose="02020603050405020304" pitchFamily="18" charset="0"/>
                <a:cs typeface="Times New Roman" panose="02020603050405020304" pitchFamily="18" charset="0"/>
              </a:rPr>
              <a:t> желтоқсан</a:t>
            </a:r>
            <a:r>
              <a:rPr lang="ru-RU" sz="1200" dirty="0" smtClean="0">
                <a:solidFill>
                  <a:schemeClr val="tx1"/>
                </a:solidFill>
                <a:latin typeface="Times New Roman" panose="02020603050405020304" pitchFamily="18" charset="0"/>
                <a:cs typeface="Times New Roman" panose="02020603050405020304" pitchFamily="18" charset="0"/>
              </a:rPr>
              <a:t>, 28</a:t>
            </a:r>
            <a:r>
              <a:rPr lang="kk-KZ" sz="1200" dirty="0" smtClean="0">
                <a:solidFill>
                  <a:schemeClr val="tx1"/>
                </a:solidFill>
                <a:latin typeface="Times New Roman" panose="02020603050405020304" pitchFamily="18" charset="0"/>
                <a:cs typeface="Times New Roman" panose="02020603050405020304" pitchFamily="18" charset="0"/>
              </a:rPr>
              <a:t> желтоқсанға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желтоқсан</a:t>
            </a:r>
            <a:r>
              <a:rPr lang="kk-KZ" sz="1200" b="1" dirty="0" smtClean="0">
                <a:latin typeface="Times New Roman"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406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3631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Конысбекова Н </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13851</TotalTime>
  <Words>541</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2808</cp:revision>
  <cp:lastPrinted>2021-07-01T03:56:27Z</cp:lastPrinted>
  <dcterms:created xsi:type="dcterms:W3CDTF">2018-03-27T06:03:00Z</dcterms:created>
  <dcterms:modified xsi:type="dcterms:W3CDTF">2022-12-26T08:04:52Z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