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4349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оңтүстік-шығыстан, оңтүстіктен</a:t>
            </a:r>
            <a:r>
              <a:rPr lang="kk-KZ"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a:t>
            </a:r>
            <a:r>
              <a:rPr lang="kk-KZ" altLang="ru-RU" sz="1200" b="1" dirty="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желтоқсан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anose="02020603050405020304" pitchFamily="18" charset="0"/>
                <a:cs typeface="Times New Roman" panose="02020603050405020304" pitchFamily="18" charset="0"/>
              </a:rPr>
              <a:t>желтоқсан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желтоқсан</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28 </a:t>
            </a:r>
            <a:r>
              <a:rPr lang="kk-KZ" sz="1200" dirty="0">
                <a:solidFill>
                  <a:schemeClr val="tx1"/>
                </a:solidFill>
                <a:latin typeface="Times New Roman" pitchFamily="18" charset="0"/>
                <a:cs typeface="Times New Roman" pitchFamily="18" charset="0"/>
              </a:rPr>
              <a:t>желтоқсанға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х</a:t>
                        </a:r>
                        <a:r>
                          <a:rPr lang="ru-RU" sz="800" dirty="0" err="1" smtClean="0">
                            <a:latin typeface="Times New Roman" panose="02020603050405020304" pitchFamily="18" charset="0"/>
                            <a:cs typeface="Times New Roman" panose="02020603050405020304" pitchFamily="18" charset="0"/>
                          </a:rPr>
                          <a:t>имиялық зертхана</a:t>
                        </a:r>
                        <a:r>
                          <a:rPr lang="ru-RU" sz="800" dirty="0" smtClean="0">
                            <a:latin typeface="Times New Roman" panose="02020603050405020304" pitchFamily="18" charset="0"/>
                            <a:cs typeface="Times New Roman" panose="02020603050405020304" pitchFamily="18" charset="0"/>
                          </a:rPr>
                          <a:t> </a:t>
                        </a:r>
                        <a:r>
                          <a:rPr lang="ru-RU" sz="800"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lab_kzo@meteo.kz</a:t>
                        </a:r>
                        <a:r>
                          <a:rPr lang="en-US"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smtClean="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endParaRPr lang="en-US" altLang="x-none" sz="800" b="1" dirty="0" smtClean="0">
                          <a:latin typeface="Times New Roman" panose="02020603050405020304" pitchFamily="18" charset="0"/>
                          <a:cs typeface="Times New Roman" panose="02020603050405020304" pitchFamily="18" charset="0"/>
                        </a:endParaRPr>
                      </a:p>
                      <a:p>
                        <a:pPr lvl="0" eaLnBrk="1" hangingPunct="1">
                          <a:buNone/>
                        </a:pP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Қошқарова Г./Сәдуақасов</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М</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Қызылорда қ.,  Бөкейхан к-сі</a:t>
              </a:r>
              <a:r>
                <a:rPr lang="ru-RU" altLang="ru-RU" sz="1000" i="1" dirty="0" smtClean="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14410</TotalTime>
  <Words>543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2580</cp:revision>
  <cp:lastPrinted>2021-07-01T07:38:07Z</cp:lastPrinted>
  <dcterms:created xsi:type="dcterms:W3CDTF">2018-03-27T06:03:00Z</dcterms:created>
  <dcterms:modified xsi:type="dcterms:W3CDTF">2022-12-26T07:10:18Z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