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97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52302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360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желтоқсан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15498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27</a:t>
            </a:r>
            <a:r>
              <a:rPr lang="kk-KZ" sz="1200" b="1" dirty="0">
                <a:solidFill>
                  <a:srgbClr val="000000"/>
                </a:solidFill>
                <a:latin typeface="Times New Roman" panose="02020603050405020304" pitchFamily="18" charset="0"/>
                <a:cs typeface="Times New Roman" panose="02020603050405020304" pitchFamily="18" charset="0"/>
              </a:rPr>
              <a:t> желтоқсанға </a:t>
            </a:r>
          </a:p>
          <a:p>
            <a:pPr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26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27 </a:t>
            </a:r>
            <a:r>
              <a:rPr lang="ru-RU" sz="1200" b="1" dirty="0" err="1">
                <a:solidFill>
                  <a:srgbClr val="000000"/>
                </a:solidFill>
                <a:latin typeface="Times New Roman" panose="02020603050405020304" pitchFamily="18" charset="0"/>
                <a:cs typeface="Times New Roman" panose="02020603050405020304" pitchFamily="18" charset="0"/>
              </a:rPr>
              <a:t>желтоқсанны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21-ге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15-17, күндіз 7-9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28 желтоқсанға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27 </a:t>
            </a:r>
            <a:r>
              <a:rPr lang="ru-RU" sz="1200" b="1" dirty="0" err="1">
                <a:solidFill>
                  <a:srgbClr val="000000"/>
                </a:solidFill>
                <a:latin typeface="Times New Roman" panose="02020603050405020304" pitchFamily="18" charset="0"/>
                <a:cs typeface="Times New Roman" panose="02020603050405020304" pitchFamily="18" charset="0"/>
              </a:rPr>
              <a:t>желтоқсанның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28 </a:t>
            </a:r>
            <a:r>
              <a:rPr lang="kk-KZ" sz="1200" b="1" dirty="0">
                <a:solidFill>
                  <a:srgbClr val="000000"/>
                </a:solidFill>
                <a:latin typeface="Times New Roman" panose="02020603050405020304" pitchFamily="18" charset="0"/>
                <a:cs typeface="Times New Roman" panose="02020603050405020304" pitchFamily="18" charset="0"/>
              </a:rPr>
              <a:t>желтоқсан</a:t>
            </a:r>
            <a:r>
              <a:rPr lang="ru-RU" sz="1200" b="1" dirty="0" err="1">
                <a:solidFill>
                  <a:srgbClr val="000000"/>
                </a:solidFill>
                <a:latin typeface="Times New Roman" panose="02020603050405020304" pitchFamily="18" charset="0"/>
                <a:cs typeface="Times New Roman" panose="02020603050405020304" pitchFamily="18" charset="0"/>
              </a:rPr>
              <a:t>ны</a:t>
            </a:r>
            <a:r>
              <a:rPr lang="kk-KZ" sz="12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13-15 аяз болады.</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жиналуына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жоғары</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4037478"/>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117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0,729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0,474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701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0,140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230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1,152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35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0,089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желтоқсандағы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Жумажанов</a:t>
            </a:r>
            <a:r>
              <a:rPr lang="ru-RU" altLang="ru-RU" sz="1200" b="1" i="1" dirty="0">
                <a:solidFill>
                  <a:srgbClr val="000000"/>
                </a:solidFill>
                <a:latin typeface="Times New Roman" panose="02020603050405020304" pitchFamily="18" charset="0"/>
                <a:cs typeface="Times New Roman" panose="02020603050405020304" pitchFamily="18" charset="0"/>
              </a:rPr>
              <a:t> Д</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13758</TotalTime>
  <Words>568</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2470</cp:revision>
  <cp:lastPrinted>2021-07-01T07:38:07Z</cp:lastPrinted>
  <dcterms:created xsi:type="dcterms:W3CDTF">2018-03-27T06:03:00Z</dcterms:created>
  <dcterms:modified xsi:type="dcterms:W3CDTF">2022-12-26T08:14:19Z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