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390926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360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47637774"/>
              </p:ext>
            </p:extLst>
          </p:nvPr>
        </p:nvGraphicFramePr>
        <p:xfrm>
          <a:off x="5137590" y="649762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498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8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794009"/>
            <a:ext cx="48313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20089993"/>
              </p:ext>
            </p:extLst>
          </p:nvPr>
        </p:nvGraphicFramePr>
        <p:xfrm>
          <a:off x="5025122" y="4258908"/>
          <a:ext cx="4736415" cy="2307338"/>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546543">
                <a:tc>
                  <a:txBody>
                    <a:bodyPr/>
                    <a:lstStyle/>
                    <a:p>
                      <a:pPr algn="ctr"/>
                      <a:r>
                        <a:rPr lang="ru-RU" sz="1200" dirty="0" err="1" smtClean="0">
                          <a:solidFill>
                            <a:schemeClr val="tx1"/>
                          </a:solidFill>
                          <a:latin typeface="Times New Roman" panose="02020603050405020304" pitchFamily="18" charset="0"/>
                          <a:cs typeface="Times New Roman" panose="02020603050405020304" pitchFamily="18" charset="0"/>
                        </a:rPr>
                        <a:t>Ластаушы</a:t>
                      </a:r>
                      <a:endParaRPr lang="ru-RU" sz="12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anose="02020603050405020304" pitchFamily="18" charset="0"/>
                          <a:cs typeface="Times New Roman" panose="02020603050405020304" pitchFamily="18" charset="0"/>
                        </a:rPr>
                        <a:t>Факт </a:t>
                      </a:r>
                      <a:r>
                        <a:rPr lang="ru-RU" sz="12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solidFill>
                            <a:schemeClr val="tx1"/>
                          </a:solidFill>
                          <a:latin typeface="Times New Roman" panose="02020603050405020304" pitchFamily="18" charset="0"/>
                          <a:cs typeface="Times New Roman" panose="02020603050405020304" pitchFamily="18" charset="0"/>
                        </a:rPr>
                        <a:t>ШЖШ асу </a:t>
                      </a:r>
                      <a:r>
                        <a:rPr lang="ru-RU" sz="1200" dirty="0" err="1" smtClean="0">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949">
                <a:tc>
                  <a:txBody>
                    <a:bodyPr/>
                    <a:lstStyle/>
                    <a:p>
                      <a:r>
                        <a:rPr lang="ru-RU" sz="1200" dirty="0" err="1" smtClean="0">
                          <a:solidFill>
                            <a:schemeClr val="tx1"/>
                          </a:solidFill>
                          <a:latin typeface="Times New Roman" panose="02020603050405020304" pitchFamily="18" charset="0"/>
                          <a:cs typeface="Times New Roman" panose="02020603050405020304" pitchFamily="18" charset="0"/>
                        </a:rPr>
                        <a:t>Күкірт</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200" dirty="0" smtClean="0">
                          <a:effectLst/>
                          <a:latin typeface="Times New Roman" panose="02020603050405020304" pitchFamily="18" charset="0"/>
                          <a:ea typeface="Calibri" panose="020F0502020204030204" pitchFamily="34" charset="0"/>
                          <a:cs typeface="Times New Roman" panose="02020603050405020304" pitchFamily="18" charset="0"/>
                        </a:rPr>
                        <a:t>4</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0,008</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949">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Calibri" panose="020F0502020204030204" pitchFamily="34" charset="0"/>
                          <a:ea typeface="Calibri" panose="020F0502020204030204" pitchFamily="34" charset="0"/>
                          <a:cs typeface="Times New Roman" panose="02020603050405020304" pitchFamily="18" charset="0"/>
                        </a:rPr>
                        <a:t>1369</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94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200" dirty="0" smtClean="0">
                          <a:effectLst/>
                          <a:latin typeface="Times New Roman" panose="02020603050405020304" pitchFamily="18" charset="0"/>
                          <a:ea typeface="Calibri" panose="020F0502020204030204" pitchFamily="34" charset="0"/>
                          <a:cs typeface="Times New Roman" panose="02020603050405020304" pitchFamily="18" charset="0"/>
                        </a:rPr>
                        <a:t>96</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949">
                <a:tc>
                  <a:txBody>
                    <a:bodyPr/>
                    <a:lstStyle/>
                    <a:p>
                      <a:r>
                        <a:rPr lang="ru-RU" sz="1200" dirty="0" smtClean="0">
                          <a:solidFill>
                            <a:schemeClr val="tx1"/>
                          </a:solidFill>
                          <a:latin typeface="Times New Roman" panose="02020603050405020304" pitchFamily="18" charset="0"/>
                          <a:cs typeface="Times New Roman" panose="02020603050405020304" pitchFamily="18" charset="0"/>
                        </a:rPr>
                        <a:t>Азот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200" dirty="0" smtClean="0">
                          <a:effectLst/>
                          <a:latin typeface="Times New Roman" panose="02020603050405020304" pitchFamily="18" charset="0"/>
                          <a:ea typeface="Calibri" panose="020F0502020204030204" pitchFamily="34" charset="0"/>
                          <a:cs typeface="Times New Roman" panose="02020603050405020304" pitchFamily="18" charset="0"/>
                        </a:rPr>
                        <a:t>79</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949">
                <a:tc>
                  <a:txBody>
                    <a:bodyPr/>
                    <a:lstStyle/>
                    <a:p>
                      <a:r>
                        <a:rPr lang="kk-KZ" sz="12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200" dirty="0" smtClean="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6949">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200" dirty="0" smtClean="0">
                          <a:effectLst/>
                          <a:latin typeface="Calibri" panose="020F0502020204030204" pitchFamily="34" charset="0"/>
                          <a:ea typeface="Calibri" panose="020F0502020204030204" pitchFamily="34" charset="0"/>
                          <a:cs typeface="Times New Roman" panose="02020603050405020304" pitchFamily="18" charset="0"/>
                        </a:rPr>
                        <a:t>7</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200" dirty="0" smtClean="0">
                          <a:effectLst/>
                          <a:latin typeface="Times New Roman" panose="02020603050405020304" pitchFamily="18" charset="0"/>
                          <a:ea typeface="Calibri" panose="020F0502020204030204" pitchFamily="34" charset="0"/>
                          <a:cs typeface="Times New Roman" panose="02020603050405020304" pitchFamily="18" charset="0"/>
                        </a:rPr>
                        <a:t>0,04</a:t>
                      </a:r>
                      <a:endParaRPr lang="ru-RU" sz="12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4929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smtClean="0">
                <a:latin typeface="Times New Roman" panose="02020603050405020304" pitchFamily="18" charset="0"/>
                <a:cs typeface="Times New Roman" panose="02020603050405020304" pitchFamily="18" charset="0"/>
              </a:rPr>
              <a:t>Орал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   27 </a:t>
            </a:r>
            <a:r>
              <a:rPr lang="kk-KZ" altLang="ru-RU" sz="1200" b="1" dirty="0" smtClean="0">
                <a:latin typeface="Times New Roman" panose="02020603050405020304" pitchFamily="18" charset="0"/>
                <a:cs typeface="Times New Roman" panose="02020603050405020304" pitchFamily="18" charset="0"/>
              </a:rPr>
              <a:t>желтоксанға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2022 ж. 26 </a:t>
            </a:r>
            <a:r>
              <a:rPr lang="ru-RU" altLang="ru-RU" sz="1200" b="1" dirty="0" err="1" smtClean="0">
                <a:latin typeface="Times New Roman" panose="02020603050405020304" pitchFamily="18" charset="0"/>
                <a:cs typeface="Times New Roman" panose="02020603050405020304" pitchFamily="18" charset="0"/>
              </a:rPr>
              <a:t>желтоксан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smtClean="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smtClean="0">
                <a:latin typeface="Times New Roman" panose="02020603050405020304" pitchFamily="18" charset="0"/>
                <a:cs typeface="Times New Roman" panose="02020603050405020304" pitchFamily="18" charset="0"/>
              </a:rPr>
              <a:t> 27 </a:t>
            </a:r>
            <a:r>
              <a:rPr lang="ru-RU" altLang="ru-RU" sz="1200" b="1" dirty="0" err="1">
                <a:latin typeface="Times New Roman" panose="02020603050405020304" pitchFamily="18" charset="0"/>
                <a:cs typeface="Times New Roman" panose="02020603050405020304" pitchFamily="18" charset="0"/>
              </a:rPr>
              <a:t>желтоксанға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дейін</a:t>
            </a:r>
            <a:r>
              <a:rPr lang="ru-RU" altLang="ru-RU" sz="1200" b="1" dirty="0" smtClean="0">
                <a:latin typeface="Times New Roman" panose="02020603050405020304" pitchFamily="18" charset="0"/>
                <a:cs typeface="Times New Roman" panose="02020603050405020304" pitchFamily="18" charset="0"/>
              </a:rPr>
              <a:t> </a:t>
            </a:r>
          </a:p>
          <a:p>
            <a:pPr lvl="0" indent="144000" algn="just"/>
            <a:r>
              <a:rPr lang="kk-KZ" sz="1200" dirty="0"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Жел солтүстік-шығыстан соғады, күші 5-10 м/с. Ауа температурасы түнде 10-12, күндіз 4-6 градус аяз.</a:t>
            </a:r>
            <a:r>
              <a:rPr lang="ru-RU" sz="1200" b="1" dirty="0" smtClean="0">
                <a:solidFill>
                  <a:srgbClr val="000000"/>
                </a:solidFill>
                <a:latin typeface="Times New Roman" pitchFamily="18" charset="0"/>
                <a:cs typeface="Times New Roman" pitchFamily="18" charset="0"/>
                <a:sym typeface="+mn-ea"/>
              </a:rPr>
              <a:t> </a:t>
            </a:r>
          </a:p>
          <a:p>
            <a:pPr lvl="0" algn="ctr"/>
            <a:r>
              <a:rPr lang="ru-RU" sz="1200" b="1" dirty="0" smtClean="0">
                <a:solidFill>
                  <a:srgbClr val="000000"/>
                </a:solidFill>
                <a:latin typeface="Times New Roman" pitchFamily="18" charset="0"/>
                <a:cs typeface="Times New Roman" pitchFamily="18" charset="0"/>
                <a:sym typeface="+mn-ea"/>
              </a:rPr>
              <a:t>28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желтоксанға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200" b="1" dirty="0" smtClean="0">
                <a:solidFill>
                  <a:srgbClr val="000000"/>
                </a:solidFill>
                <a:latin typeface="Times New Roman" panose="02020603050405020304" pitchFamily="18" charset="0"/>
                <a:cs typeface="Times New Roman" panose="02020603050405020304" pitchFamily="18" charset="0"/>
                <a:sym typeface="+mn-ea"/>
              </a:rPr>
              <a:t> 27 </a:t>
            </a:r>
            <a:r>
              <a:rPr lang="kk-KZ" sz="1200" b="1" dirty="0">
                <a:solidFill>
                  <a:srgbClr val="000000"/>
                </a:solidFill>
                <a:latin typeface="Times New Roman" panose="02020603050405020304" pitchFamily="18" charset="0"/>
                <a:cs typeface="Times New Roman" panose="02020603050405020304" pitchFamily="18" charset="0"/>
                <a:sym typeface="+mn-ea"/>
              </a:rPr>
              <a:t>желтоксанға </a:t>
            </a:r>
            <a:r>
              <a:rPr lang="ru-RU" sz="1200" b="1" dirty="0" smtClean="0">
                <a:solidFill>
                  <a:srgbClr val="000000"/>
                </a:solidFill>
                <a:latin typeface="Times New Roman" panose="02020603050405020304" pitchFamily="18" charset="0"/>
                <a:cs typeface="Times New Roman" panose="02020603050405020304" pitchFamily="18" charset="0"/>
              </a:rPr>
              <a:t>20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2022 ж. 28 </a:t>
            </a:r>
            <a:r>
              <a:rPr lang="ru-RU" sz="1200" b="1" dirty="0" err="1">
                <a:solidFill>
                  <a:srgbClr val="000000"/>
                </a:solidFill>
                <a:latin typeface="Times New Roman" panose="02020603050405020304" pitchFamily="18" charset="0"/>
                <a:cs typeface="Times New Roman" panose="02020603050405020304" pitchFamily="18" charset="0"/>
                <a:sym typeface="+mn-ea"/>
              </a:rPr>
              <a:t>желтоксанға</a:t>
            </a:r>
            <a:r>
              <a:rPr lang="ru-RU" sz="1200" b="1" dirty="0">
                <a:solidFill>
                  <a:srgbClr val="000000"/>
                </a:solidFill>
                <a:latin typeface="Times New Roman" panose="02020603050405020304" pitchFamily="18" charset="0"/>
                <a:cs typeface="Times New Roman" panose="02020603050405020304" pitchFamily="18" charset="0"/>
                <a:sym typeface="+mn-ea"/>
              </a:rPr>
              <a:t> 08 </a:t>
            </a:r>
            <a:r>
              <a:rPr lang="ru-RU" sz="1200" b="1" dirty="0" smtClean="0">
                <a:solidFill>
                  <a:srgbClr val="000000"/>
                </a:solidFill>
                <a:latin typeface="Times New Roman" panose="02020603050405020304" pitchFamily="18" charset="0"/>
                <a:cs typeface="Times New Roman" panose="02020603050405020304" pitchFamily="18" charset="0"/>
                <a:sym typeface="+mn-ea"/>
              </a:rPr>
              <a:t>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түстік-шығыстан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9-14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температурасы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11-13</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4995446" y="3455381"/>
            <a:ext cx="4746943"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9898" y="2340588"/>
            <a:ext cx="4782491"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27</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28 желто</a:t>
            </a:r>
            <a:r>
              <a:rPr lang="kk-KZ" sz="1200" b="1" dirty="0">
                <a:solidFill>
                  <a:schemeClr val="tx1"/>
                </a:solidFill>
                <a:latin typeface="Times New Roman" panose="02020603050405020304" pitchFamily="18" charset="0"/>
                <a:cs typeface="Times New Roman" panose="02020603050405020304" pitchFamily="18" charset="0"/>
              </a:rPr>
              <a:t>қ</a:t>
            </a:r>
            <a:r>
              <a:rPr lang="ru-RU" sz="1200" b="1" dirty="0" smtClean="0">
                <a:solidFill>
                  <a:schemeClr val="tx1"/>
                </a:solidFill>
                <a:latin typeface="Times New Roman" panose="02020603050405020304" pitchFamily="18" charset="0"/>
                <a:cs typeface="Times New Roman" panose="02020603050405020304" pitchFamily="18" charset="0"/>
              </a:rPr>
              <a:t>сан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52-20-21</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Метеоболжамдар</a:t>
                        </a:r>
                        <a:r>
                          <a:rPr lang="ru-RU" altLang="en-US" sz="800" dirty="0" smtClean="0">
                            <a:latin typeface="Times New Roman" panose="02020603050405020304" pitchFamily="18" charset="0"/>
                            <a:ea typeface="Times New Roman" panose="02020603050405020304" pitchFamily="18" charset="0"/>
                          </a:rPr>
                          <a:t> б</a:t>
                        </a:r>
                        <a:r>
                          <a:rPr lang="kk-KZ" altLang="en-US" sz="800" dirty="0" smtClean="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12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20-2</a:t>
                        </a:r>
                        <a:r>
                          <a:rPr lang="en-US" sz="800" dirty="0" smtClean="0">
                            <a:latin typeface="Times New Roman" panose="02020603050405020304" pitchFamily="18" charset="0"/>
                            <a:cs typeface="Times New Roman" panose="02020603050405020304" pitchFamily="18" charset="0"/>
                          </a:rPr>
                          <a:t>1</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smtClean="0">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қ., </a:t>
              </a:r>
              <a:r>
                <a:rPr lang="ru-RU" altLang="ru-RU" sz="1000" i="1" dirty="0" err="1" smtClean="0">
                  <a:latin typeface="Times New Roman" panose="02020603050405020304" pitchFamily="18" charset="0"/>
                  <a:cs typeface="Times New Roman" panose="02020603050405020304" pitchFamily="18" charset="0"/>
                </a:rPr>
                <a:t>Жәңгір</a:t>
              </a:r>
              <a:r>
                <a:rPr lang="ru-RU" altLang="ru-RU" sz="1000" i="1" dirty="0" smtClean="0">
                  <a:latin typeface="Times New Roman" panose="02020603050405020304" pitchFamily="18" charset="0"/>
                  <a:cs typeface="Times New Roman" panose="02020603050405020304" pitchFamily="18" charset="0"/>
                </a:rPr>
                <a:t> Хан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17659</TotalTime>
  <Words>582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3161</cp:revision>
  <cp:lastPrinted>2021-07-01T03:56:27Z</cp:lastPrinted>
  <dcterms:created xsi:type="dcterms:W3CDTF">2018-03-27T06:03:00Z</dcterms:created>
  <dcterms:modified xsi:type="dcterms:W3CDTF">2022-12-26T07:05:19Z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