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A8422"/>
    <a:srgbClr val="F97407"/>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0" d="100"/>
          <a:sy n="120" d="100"/>
        </p:scale>
        <p:origin x="-1956" y="-7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72445015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360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a:t>
                      </a:r>
                      <a:r>
                        <a:rPr lang="kk-KZ" altLang="zh-CN" sz="1200" b="1" i="1" baseline="0" dirty="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42853"/>
            <a:ext cx="4786346" cy="2215991"/>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lvl="0" algn="ctr"/>
            <a:r>
              <a:rPr lang="kk-KZ" altLang="ru-RU" sz="1150" b="1" dirty="0" smtClean="0">
                <a:latin typeface="Times New Roman" pitchFamily="18" charset="0"/>
                <a:cs typeface="Times New Roman" pitchFamily="18" charset="0"/>
              </a:rPr>
              <a:t>27 </a:t>
            </a:r>
            <a:r>
              <a:rPr lang="kk-KZ" altLang="ru-RU" sz="1150" b="1" dirty="0">
                <a:latin typeface="Times New Roman" pitchFamily="18" charset="0"/>
                <a:cs typeface="Times New Roman" pitchFamily="18" charset="0"/>
              </a:rPr>
              <a:t>желтоқсанға арналған ауа-райы болжамы</a:t>
            </a:r>
            <a:endParaRPr lang="ru-RU" altLang="ru-RU" sz="1150" b="1" dirty="0">
              <a:latin typeface="Times New Roman" pitchFamily="18" charset="0"/>
              <a:cs typeface="Times New Roman" pitchFamily="18" charset="0"/>
            </a:endParaRPr>
          </a:p>
          <a:p>
            <a:pPr lvl="0" algn="ctr"/>
            <a:r>
              <a:rPr lang="ru-RU" altLang="ru-RU" sz="1150" b="1" dirty="0">
                <a:solidFill>
                  <a:srgbClr val="000000"/>
                </a:solidFill>
                <a:latin typeface="Times New Roman" pitchFamily="18" charset="0"/>
                <a:cs typeface="Times New Roman" pitchFamily="18" charset="0"/>
              </a:rPr>
              <a:t>2022 </a:t>
            </a:r>
            <a:r>
              <a:rPr lang="ru-RU" altLang="ru-RU" sz="1150" b="1" dirty="0" err="1">
                <a:solidFill>
                  <a:srgbClr val="000000"/>
                </a:solidFill>
                <a:latin typeface="Times New Roman" pitchFamily="18" charset="0"/>
                <a:cs typeface="Times New Roman" pitchFamily="18" charset="0"/>
              </a:rPr>
              <a:t>жылғы </a:t>
            </a:r>
            <a:r>
              <a:rPr lang="ru-RU" altLang="ru-RU" sz="1150" b="1" dirty="0" smtClean="0">
                <a:solidFill>
                  <a:srgbClr val="000000"/>
                </a:solidFill>
                <a:latin typeface="Times New Roman" pitchFamily="18" charset="0"/>
                <a:cs typeface="Times New Roman" pitchFamily="18" charset="0"/>
              </a:rPr>
              <a:t>26 </a:t>
            </a:r>
            <a:r>
              <a:rPr lang="kk-KZ" altLang="ru-RU" sz="1150" b="1" dirty="0" smtClean="0">
                <a:latin typeface="Times New Roman" pitchFamily="18" charset="0"/>
                <a:cs typeface="Times New Roman" pitchFamily="18" charset="0"/>
              </a:rPr>
              <a:t>желтоқсан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20-дан </a:t>
            </a:r>
            <a:r>
              <a:rPr lang="ru-RU" altLang="ru-RU" sz="1150" b="1" dirty="0" smtClean="0">
                <a:solidFill>
                  <a:srgbClr val="000000"/>
                </a:solidFill>
                <a:latin typeface="Times New Roman" pitchFamily="18" charset="0"/>
                <a:cs typeface="Times New Roman" pitchFamily="18" charset="0"/>
              </a:rPr>
              <a:t>27</a:t>
            </a:r>
            <a:r>
              <a:rPr lang="kk-KZ" altLang="ru-RU" sz="1150" b="1" dirty="0" smtClean="0">
                <a:solidFill>
                  <a:srgbClr val="000000"/>
                </a:solidFill>
                <a:latin typeface="Times New Roman" pitchFamily="18" charset="0"/>
                <a:cs typeface="Times New Roman" pitchFamily="18" charset="0"/>
              </a:rPr>
              <a:t> </a:t>
            </a:r>
            <a:r>
              <a:rPr lang="kk-KZ" altLang="ru-RU" sz="1150" b="1" dirty="0">
                <a:solidFill>
                  <a:srgbClr val="000000"/>
                </a:solidFill>
                <a:latin typeface="Times New Roman" pitchFamily="18" charset="0"/>
                <a:cs typeface="Times New Roman" pitchFamily="18" charset="0"/>
              </a:rPr>
              <a:t>желтоқсан </a:t>
            </a:r>
            <a:r>
              <a:rPr lang="ru-RU" altLang="ru-RU" sz="1150" b="1" dirty="0" err="1">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150" dirty="0" smtClean="0">
                <a:latin typeface="Times New Roman" pitchFamily="18" charset="0"/>
                <a:cs typeface="Times New Roman" pitchFamily="18" charset="0"/>
              </a:rPr>
              <a:t>Көшпелі бұлтты, </a:t>
            </a:r>
            <a:r>
              <a:rPr lang="kk-KZ" sz="1150" dirty="0" smtClean="0">
                <a:latin typeface="Times New Roman" pitchFamily="18" charset="0"/>
                <a:cs typeface="Times New Roman" pitchFamily="18" charset="0"/>
              </a:rPr>
              <a:t>жауын-шашынсыз. </a:t>
            </a:r>
            <a:r>
              <a:rPr lang="kk-KZ" sz="1150" dirty="0" smtClean="0">
                <a:latin typeface="Times New Roman" pitchFamily="18" charset="0"/>
                <a:cs typeface="Times New Roman" pitchFamily="18" charset="0"/>
              </a:rPr>
              <a:t>Шығыстан, солтүстік-шығыстан жел соғады</a:t>
            </a:r>
            <a:r>
              <a:rPr lang="kk-KZ"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күші </a:t>
            </a:r>
            <a:r>
              <a:rPr lang="kk-KZ" sz="1150" dirty="0" smtClean="0">
                <a:latin typeface="Times New Roman" pitchFamily="18" charset="0"/>
                <a:cs typeface="Times New Roman" pitchFamily="18" charset="0"/>
              </a:rPr>
              <a:t>2-7 </a:t>
            </a:r>
            <a:r>
              <a:rPr lang="kk-KZ" sz="1150" dirty="0" smtClean="0">
                <a:latin typeface="Times New Roman" pitchFamily="18" charset="0"/>
                <a:cs typeface="Times New Roman" pitchFamily="18" charset="0"/>
              </a:rPr>
              <a:t>м/с. Ауа температурасы түнде </a:t>
            </a:r>
            <a:r>
              <a:rPr lang="kk-KZ" sz="1150" dirty="0" smtClean="0">
                <a:latin typeface="Times New Roman" pitchFamily="18" charset="0"/>
                <a:cs typeface="Times New Roman" pitchFamily="18" charset="0"/>
              </a:rPr>
              <a:t>13-15 </a:t>
            </a:r>
            <a:r>
              <a:rPr lang="kk-KZ" sz="1150" dirty="0" smtClean="0">
                <a:latin typeface="Times New Roman" pitchFamily="18" charset="0"/>
                <a:cs typeface="Times New Roman" pitchFamily="18" charset="0"/>
              </a:rPr>
              <a:t>градус аяз, күндіз </a:t>
            </a:r>
            <a:r>
              <a:rPr lang="kk-KZ" sz="1150" dirty="0" smtClean="0">
                <a:latin typeface="Times New Roman" pitchFamily="18" charset="0"/>
                <a:cs typeface="Times New Roman" pitchFamily="18" charset="0"/>
              </a:rPr>
              <a:t>8-10 </a:t>
            </a:r>
            <a:r>
              <a:rPr lang="kk-KZ" sz="1150" dirty="0" smtClean="0">
                <a:latin typeface="Times New Roman" pitchFamily="18" charset="0"/>
                <a:cs typeface="Times New Roman" pitchFamily="18" charset="0"/>
              </a:rPr>
              <a:t>градус суық болады</a:t>
            </a:r>
            <a:r>
              <a:rPr lang="kk-KZ" sz="1150" dirty="0" smtClean="0">
                <a:latin typeface="Times New Roman" pitchFamily="18" charset="0"/>
                <a:cs typeface="Times New Roman" pitchFamily="18" charset="0"/>
              </a:rPr>
              <a:t>.</a:t>
            </a:r>
          </a:p>
          <a:p>
            <a:pPr algn="just"/>
            <a:endParaRPr lang="kk-KZ" sz="1150" dirty="0" smtClean="0">
              <a:latin typeface="Times New Roman" pitchFamily="18" charset="0"/>
              <a:cs typeface="Times New Roman" pitchFamily="18" charset="0"/>
            </a:endParaRPr>
          </a:p>
          <a:p>
            <a:pPr algn="ctr"/>
            <a:r>
              <a:rPr lang="kk-KZ" sz="1150" b="1" dirty="0" smtClean="0">
                <a:solidFill>
                  <a:srgbClr val="000000"/>
                </a:solidFill>
                <a:latin typeface="Times New Roman" pitchFamily="18" charset="0"/>
                <a:cs typeface="Times New Roman" pitchFamily="18" charset="0"/>
              </a:rPr>
              <a:t>28 </a:t>
            </a:r>
            <a:r>
              <a:rPr lang="kk-KZ" sz="1150" b="1" dirty="0" smtClean="0">
                <a:solidFill>
                  <a:srgbClr val="000000"/>
                </a:solidFill>
                <a:latin typeface="Times New Roman" pitchFamily="18" charset="0"/>
                <a:cs typeface="Times New Roman" pitchFamily="18" charset="0"/>
              </a:rPr>
              <a:t>желтоқсанға</a:t>
            </a:r>
            <a:endParaRPr lang="ru-RU" sz="1150" b="1" dirty="0">
              <a:solidFill>
                <a:srgbClr val="000000"/>
              </a:solidFill>
              <a:latin typeface="Times New Roman" pitchFamily="18" charset="0"/>
              <a:cs typeface="Times New Roman" pitchFamily="18" charset="0"/>
            </a:endParaRPr>
          </a:p>
          <a:p>
            <a:pPr lvl="0" algn="ctr"/>
            <a:r>
              <a:rPr lang="ru-RU" sz="1150" b="1" dirty="0">
                <a:solidFill>
                  <a:srgbClr val="000000"/>
                </a:solidFill>
                <a:latin typeface="Times New Roman" pitchFamily="18" charset="0"/>
                <a:cs typeface="Times New Roman" pitchFamily="18" charset="0"/>
              </a:rPr>
              <a:t>2022 ж. </a:t>
            </a:r>
            <a:r>
              <a:rPr lang="ru-RU" sz="1150" b="1" dirty="0" smtClean="0">
                <a:solidFill>
                  <a:srgbClr val="000000"/>
                </a:solidFill>
                <a:latin typeface="Times New Roman" pitchFamily="18" charset="0"/>
                <a:cs typeface="Times New Roman" pitchFamily="18" charset="0"/>
              </a:rPr>
              <a:t>27</a:t>
            </a:r>
            <a:r>
              <a:rPr lang="kk-KZ" sz="1150" b="1" dirty="0" smtClean="0">
                <a:solidFill>
                  <a:srgbClr val="000000"/>
                </a:solidFill>
                <a:latin typeface="Times New Roman" pitchFamily="18" charset="0"/>
                <a:cs typeface="Times New Roman" pitchFamily="18" charset="0"/>
              </a:rPr>
              <a:t> </a:t>
            </a:r>
            <a:r>
              <a:rPr lang="kk-KZ" sz="1150" b="1" dirty="0">
                <a:solidFill>
                  <a:srgbClr val="000000"/>
                </a:solidFill>
                <a:latin typeface="Times New Roman" pitchFamily="18" charset="0"/>
                <a:cs typeface="Times New Roman"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20-дан </a:t>
            </a:r>
            <a:r>
              <a:rPr lang="ru-RU" sz="1150" b="1" dirty="0" err="1">
                <a:solidFill>
                  <a:srgbClr val="000000"/>
                </a:solidFill>
                <a:latin typeface="Times New Roman" pitchFamily="18" charset="0"/>
                <a:cs typeface="Times New Roman" pitchFamily="18" charset="0"/>
              </a:rPr>
              <a:t>бастап</a:t>
            </a:r>
            <a:r>
              <a:rPr lang="ru-RU" sz="1150" b="1" dirty="0">
                <a:solidFill>
                  <a:srgbClr val="000000"/>
                </a:solidFill>
                <a:latin typeface="Times New Roman" pitchFamily="18" charset="0"/>
                <a:cs typeface="Times New Roman" pitchFamily="18" charset="0"/>
              </a:rPr>
              <a:t> </a:t>
            </a:r>
            <a:r>
              <a:rPr lang="ru-RU" sz="1150" b="1" dirty="0" smtClean="0">
                <a:solidFill>
                  <a:srgbClr val="000000"/>
                </a:solidFill>
                <a:latin typeface="Times New Roman" pitchFamily="18" charset="0"/>
                <a:cs typeface="Times New Roman" pitchFamily="18" charset="0"/>
              </a:rPr>
              <a:t>28 </a:t>
            </a:r>
            <a:r>
              <a:rPr lang="ru-RU" sz="1150" b="1" dirty="0" err="1" smtClean="0">
                <a:solidFill>
                  <a:srgbClr val="000000"/>
                </a:solidFill>
                <a:latin typeface="Times New Roman" pitchFamily="18" charset="0"/>
                <a:cs typeface="Times New Roman" pitchFamily="18" charset="0"/>
              </a:rPr>
              <a:t>желтоқсан </a:t>
            </a:r>
            <a:r>
              <a:rPr lang="ru-RU" sz="1150" b="1" dirty="0" err="1">
                <a:solidFill>
                  <a:srgbClr val="000000"/>
                </a:solidFill>
                <a:latin typeface="Times New Roman" pitchFamily="18" charset="0"/>
                <a:cs typeface="Times New Roman" pitchFamily="18" charset="0"/>
              </a:rPr>
              <a:t>сағ</a:t>
            </a:r>
            <a:r>
              <a:rPr lang="ru-RU" sz="1150" b="1" dirty="0">
                <a:solidFill>
                  <a:srgbClr val="000000"/>
                </a:solidFill>
                <a:latin typeface="Times New Roman" pitchFamily="18" charset="0"/>
                <a:cs typeface="Times New Roman" pitchFamily="18" charset="0"/>
              </a:rPr>
              <a:t>. 08-ге </a:t>
            </a:r>
            <a:r>
              <a:rPr lang="ru-RU" sz="1150" b="1" dirty="0" err="1">
                <a:solidFill>
                  <a:srgbClr val="000000"/>
                </a:solidFill>
                <a:latin typeface="Times New Roman" pitchFamily="18" charset="0"/>
                <a:cs typeface="Times New Roman" pitchFamily="18" charset="0"/>
              </a:rPr>
              <a:t>дейін</a:t>
            </a:r>
            <a:endParaRPr lang="ru-RU" sz="1150" b="1" dirty="0">
              <a:solidFill>
                <a:srgbClr val="000000"/>
              </a:solidFill>
              <a:latin typeface="Times New Roman" pitchFamily="18" charset="0"/>
              <a:cs typeface="Times New Roman" pitchFamily="18" charset="0"/>
            </a:endParaRPr>
          </a:p>
          <a:p>
            <a:pPr algn="just"/>
            <a:r>
              <a:rPr lang="kk-KZ" sz="1150" dirty="0" smtClean="0">
                <a:latin typeface="Times New Roman" pitchFamily="18" charset="0"/>
                <a:cs typeface="Times New Roman" pitchFamily="18" charset="0"/>
              </a:rPr>
              <a:t>Бұлтты</a:t>
            </a:r>
            <a:r>
              <a:rPr lang="kk-KZ" sz="1150" dirty="0">
                <a:latin typeface="Times New Roman" pitchFamily="18" charset="0"/>
                <a:cs typeface="Times New Roman" pitchFamily="18" charset="0"/>
              </a:rPr>
              <a:t>, </a:t>
            </a:r>
            <a:r>
              <a:rPr lang="kk-KZ" sz="1150" dirty="0" smtClean="0">
                <a:latin typeface="Times New Roman" pitchFamily="18" charset="0"/>
                <a:cs typeface="Times New Roman" pitchFamily="18" charset="0"/>
              </a:rPr>
              <a:t>жауын-шашынсыз</a:t>
            </a:r>
            <a:r>
              <a:rPr lang="ru-RU" sz="1150" dirty="0" smtClean="0">
                <a:latin typeface="Times New Roman" pitchFamily="18" charset="0"/>
                <a:cs typeface="Times New Roman" pitchFamily="18" charset="0"/>
              </a:rPr>
              <a:t>. </a:t>
            </a:r>
            <a:r>
              <a:rPr lang="kk-KZ" sz="1150" dirty="0" smtClean="0">
                <a:latin typeface="Times New Roman" pitchFamily="18" charset="0"/>
                <a:cs typeface="Times New Roman" pitchFamily="18" charset="0"/>
              </a:rPr>
              <a:t>С</a:t>
            </a:r>
            <a:r>
              <a:rPr lang="kk-KZ" sz="1150" dirty="0" smtClean="0">
                <a:latin typeface="Times New Roman" pitchFamily="18" charset="0"/>
                <a:cs typeface="Times New Roman" pitchFamily="18" charset="0"/>
              </a:rPr>
              <a:t>олтүстік-шығыстан </a:t>
            </a:r>
            <a:r>
              <a:rPr lang="ru-RU" sz="1150" dirty="0" err="1" smtClean="0">
                <a:latin typeface="Times New Roman" pitchFamily="18" charset="0"/>
                <a:cs typeface="Times New Roman" pitchFamily="18" charset="0"/>
              </a:rPr>
              <a:t>жел</a:t>
            </a:r>
            <a:r>
              <a:rPr lang="ru-RU" sz="1150" dirty="0" smtClean="0">
                <a:latin typeface="Times New Roman" pitchFamily="18" charset="0"/>
                <a:cs typeface="Times New Roman" pitchFamily="18" charset="0"/>
              </a:rPr>
              <a:t> </a:t>
            </a:r>
            <a:r>
              <a:rPr lang="ru-RU" sz="1150" dirty="0" err="1" smtClean="0">
                <a:latin typeface="Times New Roman" pitchFamily="18" charset="0"/>
                <a:cs typeface="Times New Roman" pitchFamily="18" charset="0"/>
              </a:rPr>
              <a:t>соғады, күші </a:t>
            </a:r>
            <a:r>
              <a:rPr lang="ru-RU" sz="1150" dirty="0" smtClean="0">
                <a:latin typeface="Times New Roman" pitchFamily="18" charset="0"/>
                <a:cs typeface="Times New Roman" pitchFamily="18" charset="0"/>
              </a:rPr>
              <a:t>0-5 </a:t>
            </a:r>
            <a:r>
              <a:rPr lang="ru-RU" sz="1150" dirty="0" smtClean="0">
                <a:latin typeface="Times New Roman" pitchFamily="18" charset="0"/>
                <a:cs typeface="Times New Roman" pitchFamily="18" charset="0"/>
              </a:rPr>
              <a:t>м/с</a:t>
            </a:r>
            <a:r>
              <a:rPr lang="ru-RU" sz="1150" dirty="0">
                <a:latin typeface="Times New Roman" pitchFamily="18" charset="0"/>
                <a:cs typeface="Times New Roman" pitchFamily="18" charset="0"/>
              </a:rPr>
              <a:t>. </a:t>
            </a:r>
            <a:r>
              <a:rPr lang="kk-KZ" sz="1150" dirty="0">
                <a:latin typeface="Times New Roman" pitchFamily="18" charset="0"/>
                <a:cs typeface="Times New Roman" pitchFamily="18" charset="0"/>
              </a:rPr>
              <a:t>Ауа </a:t>
            </a:r>
            <a:r>
              <a:rPr lang="kk-KZ" sz="1150" dirty="0" smtClean="0">
                <a:latin typeface="Times New Roman" pitchFamily="18" charset="0"/>
                <a:cs typeface="Times New Roman" pitchFamily="18" charset="0"/>
              </a:rPr>
              <a:t>температурасы </a:t>
            </a:r>
            <a:r>
              <a:rPr lang="kk-KZ" sz="1150" dirty="0" smtClean="0">
                <a:latin typeface="Times New Roman" pitchFamily="18" charset="0"/>
                <a:cs typeface="Times New Roman" pitchFamily="18" charset="0"/>
              </a:rPr>
              <a:t>15-17 </a:t>
            </a:r>
            <a:r>
              <a:rPr lang="kk-KZ" sz="1150" dirty="0">
                <a:latin typeface="Times New Roman" pitchFamily="18" charset="0"/>
                <a:cs typeface="Times New Roman" pitchFamily="18" charset="0"/>
              </a:rPr>
              <a:t>градус </a:t>
            </a:r>
            <a:r>
              <a:rPr lang="kk-KZ" sz="1150" dirty="0" smtClean="0">
                <a:latin typeface="Times New Roman" pitchFamily="18" charset="0"/>
                <a:cs typeface="Times New Roman" pitchFamily="18" charset="0"/>
              </a:rPr>
              <a:t>суық болады</a:t>
            </a:r>
            <a:r>
              <a:rPr lang="kk-KZ" sz="1150" dirty="0">
                <a:latin typeface="Times New Roman" pitchFamily="18" charset="0"/>
                <a:cs typeface="Times New Roman" pitchFamily="18" charset="0"/>
              </a:rPr>
              <a:t>.</a:t>
            </a:r>
            <a:r>
              <a:rPr lang="ru-RU" sz="1150">
                <a:latin typeface="Times New Roman" pitchFamily="18" charset="0"/>
                <a:cs typeface="Times New Roman" pitchFamily="18" charset="0"/>
              </a:rPr>
              <a:t> </a:t>
            </a:r>
            <a:endParaRPr lang="ru-RU" sz="1150" dirty="0">
              <a:solidFill>
                <a:srgbClr val="000000"/>
              </a:solidFill>
              <a:latin typeface="Times New Roman" pitchFamily="18" charset="0"/>
              <a:cs typeface="Times New Roman" pitchFamily="18" charset="0"/>
              <a:sym typeface="+mn-ea"/>
            </a:endParaRPr>
          </a:p>
          <a:p>
            <a:pPr lvl="0" algn="just"/>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34811314"/>
              </p:ext>
            </p:extLst>
          </p:nvPr>
        </p:nvGraphicFramePr>
        <p:xfrm>
          <a:off x="5037031"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572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23498">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0,01</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594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0,006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0,02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59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1478</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0,30</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109</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0,55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59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226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0,56</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594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itchFamily="18" charset="0"/>
                          <a:cs typeface="Times New Roman" pitchFamily="18" charset="0"/>
                        </a:rPr>
                        <a:t>2</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itchFamily="18" charset="0"/>
                          <a:cs typeface="Times New Roman" pitchFamily="18" charset="0"/>
                        </a:rPr>
                        <a:t>0,25</a:t>
                      </a:r>
                      <a:endParaRPr lang="ru-RU" sz="1000" dirty="0">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1" y="3848551"/>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a:latin typeface="Times New Roman" panose="02020603050405020304" pitchFamily="18" charset="0"/>
                <a:cs typeface="Times New Roman" panose="02020603050405020304" pitchFamily="18" charset="0"/>
              </a:rPr>
              <a:t>желтоқсан 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428868"/>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27 </a:t>
            </a:r>
            <a:r>
              <a:rPr lang="ru-RU" sz="1200" dirty="0" err="1" smtClean="0">
                <a:solidFill>
                  <a:schemeClr val="tx1"/>
                </a:solidFill>
                <a:latin typeface="Times New Roman" panose="02020603050405020304" pitchFamily="18" charset="0"/>
                <a:cs typeface="Times New Roman" panose="02020603050405020304" pitchFamily="18" charset="0"/>
              </a:rPr>
              <a:t>желтоқсан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желтоқсан </a:t>
            </a:r>
            <a:r>
              <a:rPr lang="ru-RU" sz="1200" dirty="0" err="1">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a:t>
            </a:r>
            <a:r>
              <a:rPr lang="kk-KZ" sz="1200" b="1" dirty="0" smtClean="0">
                <a:solidFill>
                  <a:schemeClr val="tx1"/>
                </a:solidFill>
                <a:latin typeface="Times New Roman" panose="02020603050405020304" pitchFamily="18" charset="0"/>
                <a:cs typeface="Times New Roman" panose="02020603050405020304" pitchFamily="18" charset="0"/>
              </a:rPr>
              <a:t>ал</a:t>
            </a:r>
            <a:r>
              <a:rPr lang="ru-RU" sz="1200" b="1" dirty="0" err="1" smtClean="0">
                <a:solidFill>
                  <a:schemeClr val="tx1"/>
                </a:solidFill>
                <a:latin typeface="Times New Roman" panose="02020603050405020304" pitchFamily="18" charset="0"/>
                <a:cs typeface="Times New Roman" panose="02020603050405020304" pitchFamily="18" charset="0"/>
              </a:rPr>
              <a:t>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a:solidFill>
                  <a:schemeClr val="tx1"/>
                </a:solidFill>
                <a:latin typeface="Times New Roman" panose="02020603050405020304" pitchFamily="18" charset="0"/>
                <a:cs typeface="Times New Roman" panose="02020603050405020304" pitchFamily="18" charset="0"/>
              </a:rPr>
              <a:t>Жалпы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24438" y="350043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206726"/>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Тарасенко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Жакибаева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 xmlns:p14="http://schemas.microsoft.com/office/powerpoint/2010/main" val="934068365"/>
              </p:ext>
            </p:extLst>
          </p:nvPr>
        </p:nvGraphicFramePr>
        <p:xfrm>
          <a:off x="5159708" y="5536467"/>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7132</a:t>
                      </a:r>
                      <a:r>
                        <a:rPr sz="80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13936</TotalTime>
  <Words>517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2615</cp:revision>
  <cp:lastPrinted>2021-07-01T07:38:07Z</cp:lastPrinted>
  <dcterms:created xsi:type="dcterms:W3CDTF">2018-03-27T06:03:00Z</dcterms:created>
  <dcterms:modified xsi:type="dcterms:W3CDTF">2022-12-26T06:40:16Z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