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4134040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51433783"/>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1698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a:t>
            </a:r>
            <a:r>
              <a:rPr lang="kk-KZ" altLang="ru-RU" sz="1100" b="1" dirty="0" smtClean="0">
                <a:latin typeface="Times New Roman" pitchFamily="18" charset="0"/>
                <a:cs typeface="Times New Roman" pitchFamily="18" charset="0"/>
              </a:rPr>
              <a:t>26 </a:t>
            </a:r>
            <a:r>
              <a:rPr lang="kk-KZ" altLang="ru-RU" sz="1100" b="1" dirty="0" smtClean="0">
                <a:latin typeface="Times New Roman" pitchFamily="18" charset="0"/>
                <a:cs typeface="Times New Roman" pitchFamily="18" charset="0"/>
              </a:rPr>
              <a:t>желтоқсаннан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a:t>
            </a:r>
            <a:r>
              <a:rPr lang="kk-KZ" altLang="ru-RU" sz="1100" b="1" dirty="0" smtClean="0">
                <a:latin typeface="Times New Roman" pitchFamily="18" charset="0"/>
                <a:cs typeface="Times New Roman" pitchFamily="18" charset="0"/>
              </a:rPr>
              <a:t>27 </a:t>
            </a:r>
            <a:r>
              <a:rPr lang="kk-KZ" altLang="ru-RU" sz="1100" b="1" dirty="0" smtClean="0">
                <a:latin typeface="Times New Roman" pitchFamily="18" charset="0"/>
                <a:cs typeface="Times New Roman" pitchFamily="18" charset="0"/>
              </a:rPr>
              <a:t>желтоқсанға 2022 </a:t>
            </a:r>
            <a:r>
              <a:rPr lang="kk-KZ" altLang="ru-RU" sz="1100" b="1" dirty="0">
                <a:latin typeface="Times New Roman" pitchFamily="18" charset="0"/>
                <a:cs typeface="Times New Roman" pitchFamily="18" charset="0"/>
              </a:rPr>
              <a:t>ж. </a:t>
            </a:r>
            <a:r>
              <a:rPr lang="ru-RU" sz="1100" b="1" dirty="0" smtClean="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Кей уақытта тұман түседі.  Оңтүстік-ш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 7-9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желтоқсанға </a:t>
            </a:r>
            <a:endParaRPr lang="kk-KZ" altLang="ru-RU" sz="1200" b="1" dirty="0">
              <a:latin typeface="Times New Roman" pitchFamily="18" charset="0"/>
              <a:cs typeface="Times New Roman" pitchFamily="18" charset="0"/>
            </a:endParaRPr>
          </a:p>
          <a:p>
            <a:pPr indent="182563" algn="ctr"/>
            <a:r>
              <a:rPr lang="kk-KZ" altLang="ru-RU" sz="1100" b="1" dirty="0" smtClean="0">
                <a:latin typeface="Times New Roman" pitchFamily="18" charset="0"/>
                <a:cs typeface="Times New Roman" pitchFamily="18" charset="0"/>
              </a:rPr>
              <a:t>2022 </a:t>
            </a:r>
            <a:r>
              <a:rPr lang="kk-KZ" altLang="ru-RU" sz="1100" b="1" dirty="0">
                <a:latin typeface="Times New Roman" pitchFamily="18" charset="0"/>
                <a:cs typeface="Times New Roman" pitchFamily="18" charset="0"/>
              </a:rPr>
              <a:t>ж. 21 сағ. </a:t>
            </a:r>
            <a:r>
              <a:rPr lang="kk-KZ" altLang="ru-RU" sz="1100" b="1" dirty="0" smtClean="0">
                <a:latin typeface="Times New Roman" pitchFamily="18" charset="0"/>
                <a:cs typeface="Times New Roman" pitchFamily="18" charset="0"/>
              </a:rPr>
              <a:t>27 </a:t>
            </a:r>
            <a:r>
              <a:rPr lang="kk-KZ" altLang="ru-RU" sz="1100" b="1" dirty="0" smtClean="0">
                <a:latin typeface="Times New Roman" pitchFamily="18" charset="0"/>
                <a:cs typeface="Times New Roman" pitchFamily="18" charset="0"/>
              </a:rPr>
              <a:t>желтоқсаннан 09 </a:t>
            </a:r>
            <a:r>
              <a:rPr lang="kk-KZ" altLang="ru-RU" sz="1100" b="1" dirty="0">
                <a:latin typeface="Times New Roman" pitchFamily="18" charset="0"/>
                <a:cs typeface="Times New Roman" pitchFamily="18" charset="0"/>
              </a:rPr>
              <a:t>сағ. </a:t>
            </a:r>
            <a:r>
              <a:rPr lang="kk-KZ" altLang="ru-RU" sz="1100" b="1" dirty="0" smtClean="0">
                <a:latin typeface="Times New Roman" pitchFamily="18" charset="0"/>
                <a:cs typeface="Times New Roman" pitchFamily="18" charset="0"/>
              </a:rPr>
              <a:t>28 </a:t>
            </a:r>
            <a:r>
              <a:rPr lang="kk-KZ" altLang="ru-RU" sz="1100" b="1" dirty="0" smtClean="0">
                <a:latin typeface="Times New Roman" pitchFamily="18" charset="0"/>
                <a:cs typeface="Times New Roman" pitchFamily="18" charset="0"/>
              </a:rPr>
              <a:t>желтоқсанға дейін</a:t>
            </a:r>
            <a:endParaRPr lang="en-US" altLang="ru-RU" sz="11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ей </a:t>
            </a:r>
            <a:r>
              <a:rPr lang="kk-KZ" sz="1100" dirty="0" smtClean="0">
                <a:latin typeface="Times New Roman" pitchFamily="18" charset="0"/>
                <a:cs typeface="Times New Roman" pitchFamily="18" charset="0"/>
              </a:rPr>
              <a:t>уақытта </a:t>
            </a:r>
            <a:r>
              <a:rPr lang="kk-KZ" sz="1100" dirty="0" smtClean="0">
                <a:latin typeface="Times New Roman" pitchFamily="18" charset="0"/>
                <a:cs typeface="Times New Roman" pitchFamily="18" charset="0"/>
              </a:rPr>
              <a:t>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болады. Оңтүстік-ш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м/с. </a:t>
            </a:r>
            <a:r>
              <a:rPr lang="kk-KZ" sz="1100" dirty="0" smtClean="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53000" y="2285992"/>
            <a:ext cx="468016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smtClean="0">
                <a:solidFill>
                  <a:schemeClr val="tx1"/>
                </a:solidFill>
                <a:latin typeface="Times New Roman" panose="02020603050405020304" pitchFamily="18" charset="0"/>
                <a:cs typeface="Times New Roman" panose="02020603050405020304" pitchFamily="18" charset="0"/>
              </a:rPr>
              <a:t>желтоқсанда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214687"/>
            <a:ext cx="4723836"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endParaRPr lang="ru-RU" sz="1200" dirty="0" smtClean="0">
              <a:solidFill>
                <a:schemeClr val="tx1"/>
              </a:solidFill>
              <a:latin typeface="Times New Roman" panose="02020603050405020304" pitchFamily="18" charset="0"/>
              <a:cs typeface="Times New Roman" panose="02020603050405020304" pitchFamily="18" charset="0"/>
            </a:endParaRPr>
          </a:p>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13461</TotalTime>
  <Words>606</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2675</cp:revision>
  <cp:lastPrinted>2021-07-01T03:56:27Z</cp:lastPrinted>
  <dcterms:created xsi:type="dcterms:W3CDTF">2018-03-27T06:03:00Z</dcterms:created>
  <dcterms:modified xsi:type="dcterms:W3CDTF">2022-12-26T05:52:02Z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