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53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745209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№360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желтоқсанда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2825434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70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2656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33501"/>
            <a:ext cx="4794914"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a:t>
            </a:r>
            <a:r>
              <a:rPr lang="kk-KZ" sz="1200" b="1" dirty="0" smtClean="0">
                <a:solidFill>
                  <a:srgbClr val="000000"/>
                </a:solidFill>
                <a:latin typeface="Times New Roman" panose="02020603050405020304" pitchFamily="18" charset="0"/>
                <a:cs typeface="Times New Roman" panose="02020603050405020304" pitchFamily="18" charset="0"/>
                <a:sym typeface="+mn-ea"/>
              </a:rPr>
              <a:t>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26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a:t>
            </a:r>
            <a:r>
              <a:rPr lang="kk-KZ" sz="1200" b="1" dirty="0" smtClean="0">
                <a:solidFill>
                  <a:srgbClr val="000000"/>
                </a:solidFill>
                <a:latin typeface="Times New Roman" panose="02020603050405020304" pitchFamily="18" charset="0"/>
                <a:cs typeface="Times New Roman" panose="02020603050405020304" pitchFamily="18" charset="0"/>
                <a:sym typeface="+mn-ea"/>
              </a:rPr>
              <a:t>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27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a:t>
            </a:r>
            <a:r>
              <a:rPr lang="kk-KZ" sz="1200" b="1" dirty="0" smtClean="0">
                <a:solidFill>
                  <a:srgbClr val="000000"/>
                </a:solidFill>
                <a:latin typeface="Times New Roman" panose="02020603050405020304" pitchFamily="18" charset="0"/>
                <a:cs typeface="Times New Roman" panose="02020603050405020304" pitchFamily="18" charset="0"/>
                <a:sym typeface="+mn-ea"/>
              </a:rPr>
              <a:t>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жел соғады </a:t>
            </a:r>
            <a:r>
              <a:rPr lang="kk-KZ" sz="1200" dirty="0" smtClean="0">
                <a:solidFill>
                  <a:prstClr val="black"/>
                </a:solidFill>
                <a:latin typeface="Times New Roman" pitchFamily="18" charset="0"/>
                <a:cs typeface="Times New Roman" pitchFamily="18" charset="0"/>
              </a:rPr>
              <a:t>1-6 </a:t>
            </a:r>
            <a:r>
              <a:rPr lang="kk-KZ" sz="1200" dirty="0">
                <a:latin typeface="Times New Roman" panose="02020603050405020304" pitchFamily="18" charset="0"/>
                <a:cs typeface="Times New Roman" panose="02020603050405020304"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17-19</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7-9° </a:t>
            </a:r>
            <a:r>
              <a:rPr lang="kk-KZ" sz="1200" dirty="0">
                <a:solidFill>
                  <a:prstClr val="black"/>
                </a:solidFill>
                <a:latin typeface="Times New Roman" pitchFamily="18" charset="0"/>
                <a:cs typeface="Times New Roman" pitchFamily="18" charset="0"/>
              </a:rPr>
              <a:t>аяз.</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28 желтоқсанға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a:t>
            </a:r>
            <a:r>
              <a:rPr lang="ru-RU" sz="1200" b="1" dirty="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Оңтүстік-шығыстан жел соғады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-6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17-19°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58832" y="225679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 </a:t>
            </a:r>
            <a:r>
              <a:rPr lang="kk-KZ" sz="1200" dirty="0">
                <a:solidFill>
                  <a:prstClr val="black"/>
                </a:solidFill>
                <a:latin typeface="Times New Roman" panose="02020603050405020304" pitchFamily="18" charset="0"/>
                <a:cs typeface="Times New Roman" panose="02020603050405020304" pitchFamily="18" charset="0"/>
              </a:rPr>
              <a:t>желтоқсанда 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4852" y="323586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5777" y="5879531"/>
            <a:ext cx="4521389" cy="523220"/>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Бухтоярова Л.А. / </a:t>
            </a:r>
            <a:r>
              <a:rPr lang="ru-RU" altLang="ru-RU" sz="14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400" b="1" i="1" dirty="0" smtClean="0">
                <a:solidFill>
                  <a:srgbClr val="000000"/>
                </a:solidFill>
                <a:latin typeface="Times New Roman" panose="02020603050405020304" pitchFamily="18" charset="0"/>
                <a:cs typeface="Times New Roman" panose="02020603050405020304" pitchFamily="18" charset="0"/>
              </a:rPr>
              <a:t> А.Н.</a:t>
            </a:r>
            <a:endParaRPr lang="ru-RU" sz="14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15997214"/>
              </p:ext>
            </p:extLst>
          </p:nvPr>
        </p:nvGraphicFramePr>
        <p:xfrm>
          <a:off x="5062135" y="512270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58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17795</TotalTime>
  <Words>541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2583</cp:revision>
  <cp:lastPrinted>2021-07-01T03:56:27Z</cp:lastPrinted>
  <dcterms:created xsi:type="dcterms:W3CDTF">2018-03-27T06:03:00Z</dcterms:created>
  <dcterms:modified xsi:type="dcterms:W3CDTF">2022-12-26T06:25:47Z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