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4660"/>
  </p:normalViewPr>
  <p:slideViewPr>
    <p:cSldViewPr showGuides="1">
      <p:cViewPr varScale="1">
        <p:scale>
          <a:sx n="106" d="100"/>
          <a:sy n="106" d="100"/>
        </p:scale>
        <p:origin x="-2154"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xmlns=""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6536360"/>
              </p:ext>
            </p:extLst>
          </p:nvPr>
        </p:nvGraphicFramePr>
        <p:xfrm>
          <a:off x="307975" y="2429624"/>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60</a:t>
                      </a:r>
                      <a:r>
                        <a:rPr lang="ru-RU" altLang="x-none" sz="1600" b="1" i="1" dirty="0" smtClean="0">
                          <a:solidFill>
                            <a:srgbClr val="002060"/>
                          </a:solidFill>
                          <a:latin typeface="Times New Roman" panose="02020603050405020304" pitchFamily="18" charset="0"/>
                          <a:cs typeface="Times New Roman" panose="02020603050405020304" pitchFamily="18" charset="0"/>
                        </a:rPr>
                        <a:t>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79998" y="2336661"/>
            <a:ext cx="4672529" cy="938719"/>
          </a:xfrm>
          <a:prstGeom prst="rect">
            <a:avLst/>
          </a:prstGeom>
          <a:solidFill>
            <a:schemeClr val="bg1"/>
          </a:solidFill>
          <a:ln>
            <a:solidFill>
              <a:schemeClr val="bg1"/>
            </a:solid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27</a:t>
            </a:r>
            <a:r>
              <a:rPr lang="kk-KZ" sz="1100" dirty="0" smtClean="0">
                <a:solidFill>
                  <a:srgbClr val="000000"/>
                </a:solidFill>
                <a:latin typeface="Times New Roman" panose="02020603050405020304" pitchFamily="18" charset="0"/>
                <a:cs typeface="Times New Roman" panose="02020603050405020304" pitchFamily="18" charset="0"/>
              </a:rPr>
              <a:t>, 28 желтоқсанға қараған түні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жиналуына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көтеріңкі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224415494"/>
              </p:ext>
            </p:extLst>
          </p:nvPr>
        </p:nvGraphicFramePr>
        <p:xfrm>
          <a:off x="5067480" y="4114745"/>
          <a:ext cx="4667576" cy="2223175"/>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202</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0,673</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18</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0,035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1477</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0,289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46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0,231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9</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0,024</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6</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0,700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900" dirty="0" smtClean="0">
                          <a:latin typeface="Times New Roman" panose="02020603050405020304" pitchFamily="18" charset="0"/>
                          <a:cs typeface="Times New Roman" panose="02020603050405020304" pitchFamily="18" charset="0"/>
                        </a:rPr>
                        <a:t>Аммиак</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20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smtClean="0">
                          <a:solidFill>
                            <a:schemeClr val="tx1"/>
                          </a:solidFill>
                          <a:latin typeface="Times New Roman" panose="02020603050405020304" pitchFamily="18" charset="0"/>
                          <a:cs typeface="Times New Roman" panose="02020603050405020304" pitchFamily="18" charset="0"/>
                        </a:rPr>
                        <a:t>0,101</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en-US"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желтоқсан</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78510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27 желтоқсанға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26 </a:t>
            </a:r>
            <a:r>
              <a:rPr lang="kk-KZ" altLang="ru-RU" sz="1100" b="1" dirty="0" smtClean="0">
                <a:solidFill>
                  <a:prstClr val="black"/>
                </a:solidFill>
                <a:latin typeface="Times New Roman" panose="02020603050405020304" pitchFamily="18" charset="0"/>
                <a:cs typeface="Times New Roman" panose="02020603050405020304" pitchFamily="18" charset="0"/>
              </a:rPr>
              <a:t>желтоқсан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27 </a:t>
            </a:r>
            <a:r>
              <a:rPr lang="ru-RU" alt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smtClean="0">
                <a:solidFill>
                  <a:prstClr val="black"/>
                </a:solidFill>
                <a:latin typeface="Times New Roman" pitchFamily="18" charset="0"/>
                <a:cs typeface="Times New Roman" pitchFamily="18" charset="0"/>
              </a:rPr>
              <a:t>. Жел солтүстік-батыстан, сол</a:t>
            </a:r>
            <a:r>
              <a:rPr lang="kk-KZ" sz="1100" dirty="0" smtClean="0">
                <a:solidFill>
                  <a:srgbClr val="000000"/>
                </a:solidFill>
                <a:latin typeface="Times New Roman" panose="02020603050405020304" pitchFamily="18" charset="0"/>
                <a:cs typeface="Times New Roman" panose="02020603050405020304" pitchFamily="18" charset="0"/>
                <a:sym typeface="+mn-ea"/>
              </a:rPr>
              <a:t>түстіктен, күші 0-5 </a:t>
            </a:r>
            <a:r>
              <a:rPr lang="kk-KZ" sz="1100" dirty="0" smtClean="0">
                <a:solidFill>
                  <a:prstClr val="black"/>
                </a:solidFill>
                <a:latin typeface="Times New Roman" pitchFamily="18" charset="0"/>
                <a:cs typeface="Times New Roman" pitchFamily="18" charset="0"/>
              </a:rPr>
              <a:t>м/с. Ауа температурасы түнде 3-5 аяз, күндіз 0-2 жылы.</a:t>
            </a:r>
          </a:p>
          <a:p>
            <a:pPr lvl="0" algn="ctr"/>
            <a:r>
              <a:rPr lang="kk-KZ" sz="1100" b="1" dirty="0" smtClean="0">
                <a:solidFill>
                  <a:srgbClr val="000000"/>
                </a:solidFill>
                <a:latin typeface="Times New Roman" panose="02020603050405020304" pitchFamily="18" charset="0"/>
                <a:cs typeface="Times New Roman" panose="02020603050405020304" pitchFamily="18" charset="0"/>
              </a:rPr>
              <a:t>28 желтоқсан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27 </a:t>
            </a:r>
            <a:r>
              <a:rPr lang="ru-RU" sz="1100" b="1" dirty="0" err="1" smtClean="0">
                <a:solidFill>
                  <a:srgbClr val="000000"/>
                </a:solidFill>
                <a:latin typeface="Times New Roman" panose="02020603050405020304" pitchFamily="18" charset="0"/>
                <a:cs typeface="Times New Roman" panose="02020603050405020304" pitchFamily="18" charset="0"/>
              </a:rPr>
              <a:t>желтоқсан</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28 </a:t>
            </a:r>
            <a:r>
              <a:rPr lang="kk-KZ" sz="1100" b="1" dirty="0" smtClean="0">
                <a:solidFill>
                  <a:srgbClr val="000000"/>
                </a:solidFill>
                <a:latin typeface="Times New Roman" panose="02020603050405020304" pitchFamily="18" charset="0"/>
                <a:cs typeface="Times New Roman" panose="02020603050405020304" pitchFamily="18" charset="0"/>
              </a:rPr>
              <a:t>желтоқсан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3-5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a:ln>
            <a:solidFill>
              <a:schemeClr val="bg1"/>
            </a:solid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xmlns=""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Рыскельдиева Н.А./ Догарова Г.Е.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xmlns=""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18978</TotalTime>
  <Words>589</Words>
  <Application>Microsoft Office PowerPoint</Application>
  <PresentationFormat>Лист A4 (210x297 мм)</PresentationFormat>
  <Paragraphs>101</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2582</cp:revision>
  <cp:lastPrinted>2021-07-01T07:38:07Z</cp:lastPrinted>
  <dcterms:created xsi:type="dcterms:W3CDTF">2018-03-27T06:03:00Z</dcterms:created>
  <dcterms:modified xsi:type="dcterms:W3CDTF">2022-12-26T07:27:11Z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