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0" d="100"/>
          <a:sy n="120" d="100"/>
        </p:scale>
        <p:origin x="-1872" y="-7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360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2022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u="none" kern="1200" baseline="0" dirty="0">
                        <a:solidFill>
                          <a:schemeClr val="tx2">
                            <a:lumMod val="75000"/>
                          </a:schemeClr>
                        </a:solidFill>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1572777001"/>
              </p:ext>
            </p:extLst>
          </p:nvPr>
        </p:nvGraphicFramePr>
        <p:xfrm>
          <a:off x="5088998" y="6527166"/>
          <a:ext cx="4730750" cy="21336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solidFill>
                  <a:srgbClr val="000000"/>
                </a:solidFill>
                <a:latin typeface="Times New Roman" pitchFamily="18" charset="0"/>
                <a:cs typeface="Times New Roman" pitchFamily="18" charset="0"/>
              </a:rPr>
              <a:t>26 </a:t>
            </a:r>
            <a:r>
              <a:rPr lang="kk-KZ" altLang="ru-RU" sz="1200" b="1" dirty="0">
                <a:solidFill>
                  <a:srgbClr val="000000"/>
                </a:solidFill>
                <a:latin typeface="Times New Roman" pitchFamily="18" charset="0"/>
                <a:cs typeface="Times New Roman" pitchFamily="18" charset="0"/>
              </a:rPr>
              <a:t>желтоқсан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41988027"/>
              </p:ext>
            </p:extLst>
          </p:nvPr>
        </p:nvGraphicFramePr>
        <p:xfrm>
          <a:off x="5026040" y="3996002"/>
          <a:ext cx="4691064" cy="253258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31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5</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8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847">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647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39</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214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3</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52146">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42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sp>
        <p:nvSpPr>
          <p:cNvPr id="16" name="Прямоугольник 15"/>
          <p:cNvSpPr/>
          <p:nvPr/>
        </p:nvSpPr>
        <p:spPr>
          <a:xfrm>
            <a:off x="4953000" y="188641"/>
            <a:ext cx="4824536" cy="2123658"/>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endParaRPr lang="ru-RU" altLang="ru-RU" sz="1100" b="1" dirty="0">
              <a:latin typeface="Times New Roman" pitchFamily="18" charset="0"/>
              <a:cs typeface="Times New Roman" pitchFamily="18" charset="0"/>
            </a:endParaRPr>
          </a:p>
          <a:p>
            <a:pPr algn="ct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26 </a:t>
            </a:r>
            <a:r>
              <a:rPr lang="kk-KZ" altLang="ru-RU" sz="1100" b="1" dirty="0">
                <a:solidFill>
                  <a:srgbClr val="000000"/>
                </a:solidFill>
                <a:latin typeface="Times New Roman" pitchFamily="18" charset="0"/>
                <a:cs typeface="Times New Roman" pitchFamily="18" charset="0"/>
              </a:rPr>
              <a:t>желтоқсаннан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желтоқсанға </a:t>
            </a:r>
            <a:r>
              <a:rPr lang="kk-KZ" altLang="ru-RU" sz="1100" b="1" dirty="0" smtClean="0">
                <a:solidFill>
                  <a:srgbClr val="000000"/>
                </a:solidFill>
                <a:latin typeface="Times New Roman" pitchFamily="18" charset="0"/>
                <a:cs typeface="Times New Roman" pitchFamily="18" charset="0"/>
              </a:rPr>
              <a:t> </a:t>
            </a:r>
          </a:p>
          <a:p>
            <a:pPr algn="ctr"/>
            <a:r>
              <a:rPr lang="ru-RU" altLang="ru-RU" sz="1100" b="1" dirty="0" smtClean="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ru-RU" sz="1100" dirty="0">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Жауын-шашынсыз. </a:t>
            </a:r>
            <a:r>
              <a:rPr lang="kk-KZ" sz="1100" dirty="0" smtClean="0">
                <a:latin typeface="Times New Roman" pitchFamily="18" charset="0"/>
                <a:cs typeface="Times New Roman" pitchFamily="18" charset="0"/>
              </a:rPr>
              <a:t>Оңтүстік-батыстан соғатын жел солтүстік-батысқа ауысады,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5-10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7-9 </a:t>
            </a:r>
            <a:r>
              <a:rPr lang="kk-KZ" sz="1100" dirty="0">
                <a:latin typeface="Times New Roman" pitchFamily="18" charset="0"/>
                <a:cs typeface="Times New Roman" pitchFamily="18" charset="0"/>
              </a:rPr>
              <a:t>градус аяз.</a:t>
            </a:r>
            <a:endParaRPr lang="ru-RU" altLang="ru-RU" sz="1100" b="1" dirty="0">
              <a:solidFill>
                <a:srgbClr val="000000"/>
              </a:solidFill>
              <a:latin typeface="Times New Roman" pitchFamily="18" charset="0"/>
              <a:cs typeface="Times New Roman" pitchFamily="18" charset="0"/>
            </a:endParaRPr>
          </a:p>
          <a:p>
            <a:pPr indent="182563" algn="ctr"/>
            <a:r>
              <a:rPr lang="ru-RU" altLang="ru-RU" sz="1100" b="1" dirty="0" smtClean="0">
                <a:solidFill>
                  <a:srgbClr val="000000"/>
                </a:solidFill>
                <a:latin typeface="Times New Roman" pitchFamily="18" charset="0"/>
                <a:cs typeface="Times New Roman" pitchFamily="18" charset="0"/>
              </a:rPr>
              <a:t>28 </a:t>
            </a:r>
            <a:r>
              <a:rPr lang="kk-KZ" altLang="ru-RU" sz="1100" b="1" dirty="0">
                <a:solidFill>
                  <a:srgbClr val="000000"/>
                </a:solidFill>
                <a:latin typeface="Times New Roman" pitchFamily="18" charset="0"/>
                <a:cs typeface="Times New Roman" pitchFamily="18" charset="0"/>
              </a:rPr>
              <a:t>желтоқсан</a:t>
            </a:r>
            <a:r>
              <a:rPr lang="kk-KZ" sz="1100" b="1" dirty="0">
                <a:solidFill>
                  <a:srgbClr val="000000"/>
                </a:solidFill>
                <a:latin typeface="Times New Roman" pitchFamily="18" charset="0"/>
                <a:cs typeface="Times New Roman" pitchFamily="18" charset="0"/>
              </a:rPr>
              <a:t>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indent="182563" algn="ctr"/>
            <a:r>
              <a:rPr lang="ru-RU" altLang="ru-RU" sz="1100" b="1" dirty="0">
                <a:solidFill>
                  <a:srgbClr val="000000"/>
                </a:solidFill>
                <a:latin typeface="Times New Roman" pitchFamily="18" charset="0"/>
                <a:cs typeface="Times New Roman" pitchFamily="18" charset="0"/>
              </a:rPr>
              <a:t>2022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27 </a:t>
            </a:r>
            <a:r>
              <a:rPr lang="kk-KZ" altLang="ru-RU" sz="1100" b="1" dirty="0">
                <a:solidFill>
                  <a:srgbClr val="000000"/>
                </a:solidFill>
                <a:latin typeface="Times New Roman" pitchFamily="18" charset="0"/>
                <a:cs typeface="Times New Roman" pitchFamily="18" charset="0"/>
              </a:rPr>
              <a:t>желтоқсаннан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28 </a:t>
            </a:r>
            <a:r>
              <a:rPr lang="ru-RU" altLang="ru-RU" sz="1100" b="1" dirty="0" err="1">
                <a:solidFill>
                  <a:srgbClr val="000000"/>
                </a:solidFill>
                <a:latin typeface="Times New Roman" pitchFamily="18" charset="0"/>
                <a:cs typeface="Times New Roman" pitchFamily="18" charset="0"/>
              </a:rPr>
              <a:t>желтоқсанға</a:t>
            </a: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 </a:t>
            </a:r>
          </a:p>
          <a:p>
            <a:pPr indent="182563" algn="ctr"/>
            <a:r>
              <a:rPr lang="ru-RU" altLang="ru-RU" sz="1100" b="1" dirty="0" smtClean="0">
                <a:solidFill>
                  <a:srgbClr val="000000"/>
                </a:solidFill>
                <a:latin typeface="Times New Roman" pitchFamily="18" charset="0"/>
                <a:cs typeface="Times New Roman" pitchFamily="18" charset="0"/>
              </a:rPr>
              <a:t> </a:t>
            </a:r>
            <a:r>
              <a:rPr lang="ru-RU" sz="1100" b="1" dirty="0" smtClean="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88900" algn="just">
              <a:tabLst>
                <a:tab pos="179388" algn="l"/>
              </a:tabLst>
            </a:pPr>
            <a:r>
              <a:rPr lang="ru-RU" sz="1100" dirty="0" smtClean="0">
                <a:latin typeface="Times New Roman" pitchFamily="18" charset="0"/>
                <a:cs typeface="Times New Roman" pitchFamily="18" charset="0"/>
              </a:rPr>
              <a:t> </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аздаған қар. </a:t>
            </a:r>
            <a:r>
              <a:rPr lang="kk-KZ" sz="1100" dirty="0" smtClean="0">
                <a:latin typeface="Times New Roman" pitchFamily="18" charset="0"/>
                <a:cs typeface="Times New Roman" pitchFamily="18" charset="0"/>
              </a:rPr>
              <a:t>Солтүстік-батыстан соғатын жел оңтүстік-шығысқа ауысады  </a:t>
            </a:r>
            <a:r>
              <a:rPr lang="kk-KZ" sz="1100" dirty="0" smtClean="0">
                <a:latin typeface="Times New Roman" pitchFamily="18" charset="0"/>
                <a:cs typeface="Times New Roman" pitchFamily="18" charset="0"/>
              </a:rPr>
              <a:t>күші 5-10 м/с. </a:t>
            </a:r>
            <a:r>
              <a:rPr lang="ru-RU" sz="1100" dirty="0" err="1" smtClean="0">
                <a:latin typeface="Times New Roman" pitchFamily="18" charset="0"/>
                <a:cs typeface="Times New Roman" pitchFamily="18" charset="0"/>
              </a:rPr>
              <a:t>Ауа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 </a:t>
            </a:r>
            <a:r>
              <a:rPr lang="ru-RU"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27 </a:t>
            </a:r>
            <a:r>
              <a:rPr lang="ru-RU" sz="1200" dirty="0" err="1">
                <a:solidFill>
                  <a:schemeClr val="tx1"/>
                </a:solidFill>
                <a:latin typeface="Times New Roman" panose="02020603050405020304" pitchFamily="18" charset="0"/>
                <a:cs typeface="Times New Roman" panose="02020603050405020304" pitchFamily="18" charset="0"/>
              </a:rPr>
              <a:t>желтоқсанда, </a:t>
            </a:r>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a:solidFill>
                  <a:schemeClr val="tx1"/>
                </a:solidFill>
                <a:latin typeface="Times New Roman" panose="02020603050405020304" pitchFamily="18" charset="0"/>
                <a:cs typeface="Times New Roman" panose="02020603050405020304" pitchFamily="18" charset="0"/>
              </a:rPr>
              <a:t>желтоқсанға қараған 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төмен 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5008" y="3284984"/>
            <a:ext cx="468052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№1-ш.Валаранов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№3-ул.Бөкетов-Жұмабаев к-</a:t>
            </a:r>
            <a:r>
              <a:rPr lang="ru-RU" altLang="ru-RU" sz="1000" dirty="0" err="1">
                <a:solidFill>
                  <a:srgbClr val="000000"/>
                </a:solidFill>
                <a:latin typeface="Times New Roman" panose="02020603050405020304" pitchFamily="18" charset="0"/>
                <a:cs typeface="Times New Roman" panose="02020603050405020304" pitchFamily="18" charset="0"/>
              </a:rPr>
              <a:t>сі</a:t>
            </a:r>
            <a:r>
              <a:rPr lang="ru-RU" altLang="ru-RU" sz="1000" dirty="0">
                <a:solidFill>
                  <a:srgbClr val="000000"/>
                </a:solidFill>
                <a:latin typeface="Times New Roman" panose="02020603050405020304" pitchFamily="18" charset="0"/>
                <a:cs typeface="Times New Roman" panose="02020603050405020304" pitchFamily="18" charset="0"/>
              </a:rPr>
              <a:t> (М.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№5-ул.Тұрақ, 157а (</a:t>
            </a:r>
            <a:r>
              <a:rPr lang="ru-RU" altLang="ru-RU" sz="1000" dirty="0" err="1">
                <a:solidFill>
                  <a:srgbClr val="000000"/>
                </a:solidFill>
                <a:latin typeface="Times New Roman" panose="02020603050405020304" pitchFamily="18" charset="0"/>
                <a:cs typeface="Times New Roman" panose="02020603050405020304" pitchFamily="18" charset="0"/>
              </a:rPr>
              <a:t>тұрақ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57а) </a:t>
            </a:r>
          </a:p>
          <a:p>
            <a:pPr algn="just"/>
            <a:r>
              <a:rPr lang="ru-RU" altLang="ru-RU" sz="1000" dirty="0">
                <a:solidFill>
                  <a:srgbClr val="000000"/>
                </a:solidFill>
                <a:latin typeface="Times New Roman" panose="02020603050405020304" pitchFamily="18" charset="0"/>
                <a:cs typeface="Times New Roman" panose="02020603050405020304" pitchFamily="18" charset="0"/>
              </a:rPr>
              <a:t>№6-ул.Мерейтой 3Т (</a:t>
            </a:r>
            <a:r>
              <a:rPr lang="ru-RU" altLang="ru-RU" sz="1000" dirty="0" err="1">
                <a:solidFill>
                  <a:srgbClr val="000000"/>
                </a:solidFill>
                <a:latin typeface="Times New Roman" panose="02020603050405020304" pitchFamily="18" charset="0"/>
                <a:cs typeface="Times New Roman" panose="02020603050405020304" pitchFamily="18" charset="0"/>
              </a:rPr>
              <a:t>мерейтой</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285366"/>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8291" y="61489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Новиков А. 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Билалова</a:t>
            </a:r>
            <a:r>
              <a:rPr lang="ru-RU" altLang="ru-RU" sz="1200" b="1" i="1" dirty="0" smtClean="0">
                <a:solidFill>
                  <a:srgbClr val="000000"/>
                </a:solidFill>
                <a:latin typeface="Times New Roman" panose="02020603050405020304" pitchFamily="18" charset="0"/>
                <a:cs typeface="Times New Roman" panose="02020603050405020304" pitchFamily="18" charset="0"/>
              </a:rPr>
              <a:t> Ф.Г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13309</TotalTime>
  <Words>551</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2554</cp:revision>
  <cp:lastPrinted>2021-07-01T03:56:27Z</cp:lastPrinted>
  <dcterms:created xsi:type="dcterms:W3CDTF">2018-03-27T06:03:00Z</dcterms:created>
  <dcterms:modified xsi:type="dcterms:W3CDTF">2022-12-26T06:53:31Z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