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2170" y="-4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247005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44196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ПДК согласно Приказа</a:t>
                      </a:r>
                      <a:r>
                        <a:rPr lang="ru-RU" sz="700" i="1" baseline="0" dirty="0" smtClean="0">
                          <a:latin typeface="Times New Roman" panose="02020603050405020304" pitchFamily="18" charset="0"/>
                          <a:cs typeface="Times New Roman" panose="02020603050405020304" pitchFamily="18" charset="0"/>
                        </a:rPr>
                        <a:t> </a:t>
                      </a:r>
                      <a:r>
                        <a:rPr lang="ru-RU" sz="700" i="1" dirty="0" smtClean="0">
                          <a:latin typeface="Times New Roman" panose="02020603050405020304" pitchFamily="18" charset="0"/>
                          <a:cs typeface="Times New Roman" panose="02020603050405020304" pitchFamily="18" charset="0"/>
                        </a:rPr>
                        <a:t>ҚРДСМ-70</a:t>
                      </a:r>
                      <a:r>
                        <a:rPr lang="ru-RU" sz="800" i="1" dirty="0" smtClean="0">
                          <a:latin typeface="Times New Roman" panose="02020603050405020304" pitchFamily="18" charset="0"/>
                          <a:cs typeface="Times New Roman" panose="02020603050405020304" pitchFamily="18" charset="0"/>
                        </a:rPr>
                        <a:t> </a:t>
                      </a:r>
                      <a:r>
                        <a:rPr lang="ru-RU" sz="700" i="1" dirty="0" smtClean="0">
                          <a:latin typeface="Times New Roman" panose="02020603050405020304" pitchFamily="18" charset="0"/>
                          <a:cs typeface="Times New Roman" panose="02020603050405020304" pitchFamily="18" charset="0"/>
                        </a:rPr>
                        <a:t>«Об утверждении гигиенических</a:t>
                      </a:r>
                      <a:r>
                        <a:rPr lang="ru-RU" sz="700" i="1" baseline="0" dirty="0" smtClean="0">
                          <a:latin typeface="Times New Roman" panose="02020603050405020304" pitchFamily="18" charset="0"/>
                          <a:cs typeface="Times New Roman" panose="02020603050405020304" pitchFamily="18" charset="0"/>
                        </a:rPr>
                        <a:t> нормативов к атмосферному воздуху в городских и сельских населенных пунктах, на территориях промышленных организаций</a:t>
                      </a:r>
                      <a:r>
                        <a:rPr lang="ru-RU" sz="700" i="1" dirty="0" smtClean="0">
                          <a:latin typeface="Times New Roman" panose="02020603050405020304" pitchFamily="18" charset="0"/>
                          <a:cs typeface="Times New Roman" panose="02020603050405020304" pitchFamily="18" charset="0"/>
                        </a:rPr>
                        <a:t>» от 02.08.2022г.</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564382"/>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43812046"/>
              </p:ext>
            </p:extLst>
          </p:nvPr>
        </p:nvGraphicFramePr>
        <p:xfrm>
          <a:off x="4880993" y="4034991"/>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615827"/>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27 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26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27</a:t>
            </a:r>
            <a:r>
              <a:rPr lang="kk-KZ" altLang="ru-RU" sz="1100" b="1" dirty="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14-16,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6-8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a:solidFill>
                  <a:srgbClr val="000000"/>
                </a:solidFill>
                <a:latin typeface="Times New Roman" panose="02020603050405020304" pitchFamily="18" charset="0"/>
                <a:cs typeface="Times New Roman" panose="02020603050405020304" pitchFamily="18" charset="0"/>
              </a:rPr>
              <a:t>28 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27 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60016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sz="1100" dirty="0" smtClean="0">
                <a:solidFill>
                  <a:srgbClr val="000000"/>
                </a:solidFill>
                <a:latin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Кисебаев</a:t>
            </a:r>
            <a:r>
              <a:rPr lang="ru-RU" altLang="ru-RU" sz="1200" b="1" i="1" dirty="0" smtClean="0">
                <a:solidFill>
                  <a:srgbClr val="000000"/>
                </a:solidFill>
                <a:latin typeface="Times New Roman" panose="02020603050405020304" pitchFamily="18" charset="0"/>
                <a:cs typeface="Times New Roman" panose="02020603050405020304" pitchFamily="18" charset="0"/>
              </a:rPr>
              <a:t> Д.К</a:t>
            </a:r>
            <a:r>
              <a:rPr lang="kk-KZ" altLang="ru-RU" sz="1200" b="1" i="1" dirty="0" smtClean="0">
                <a:solidFill>
                  <a:srgbClr val="000000"/>
                </a:solidFill>
                <a:latin typeface="Times New Roman" panose="02020603050405020304" pitchFamily="18" charset="0"/>
                <a:cs typeface="Times New Roman" panose="02020603050405020304" pitchFamily="18" charset="0"/>
              </a:rPr>
              <a:t>. /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15568</TotalTime>
  <Words>593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2644</cp:revision>
  <cp:lastPrinted>2021-07-01T03:56:27Z</cp:lastPrinted>
  <dcterms:created xsi:type="dcterms:W3CDTF">2018-03-27T06:03:00Z</dcterms:created>
  <dcterms:modified xsi:type="dcterms:W3CDTF">2022-12-26T06:19:47Z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