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06696511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27, ночью 28 декабря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24073973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северо-западный, северный 0-5м/с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3-5 мороза,  днем 0-2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28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16106</TotalTime>
  <Words>609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2543</cp:revision>
  <cp:lastPrinted>2021-10-15T03:50:29Z</cp:lastPrinted>
  <dcterms:created xsi:type="dcterms:W3CDTF">2018-03-27T06:03:00Z</dcterms:created>
  <dcterms:modified xsi:type="dcterms:W3CDTF">2022-12-26T07:27:34Z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