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71729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метеорологические условия будут способствовать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низкий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529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kk-KZ" sz="120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25840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14586</TotalTime>
  <Words>575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2910</cp:revision>
  <cp:lastPrinted>2022-12-26T06:55:22Z</cp:lastPrinted>
  <dcterms:created xsi:type="dcterms:W3CDTF">2018-03-27T06:03:00Z</dcterms:created>
  <dcterms:modified xsi:type="dcterms:W3CDTF">2022-12-26T06:55:37Z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