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19" autoAdjust="0"/>
    <p:restoredTop sz="99835" autoAdjust="0"/>
  </p:normalViewPr>
  <p:slideViewPr>
    <p:cSldViewPr>
      <p:cViewPr varScale="1">
        <p:scale>
          <a:sx n="78" d="100"/>
          <a:sy n="78" d="100"/>
        </p:scale>
        <p:origin x="-564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D41CEDA0-21EB-438F-955D-C446B244AF8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B32A92-34F9-4889-B508-7858A0E9659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F63A1D-71BB-4C06-9486-B9B68A9A2B5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2B207C-84BA-480F-8162-794C232880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6F2DE-0E4E-4006-A368-17DACA8136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E3256-59F6-47F6-B08A-884C94BF1E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94BC73-A392-4CA8-BA7A-B8C80F6B58E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6E25AC-7299-41ED-B9B6-056146AFD0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67BB3F-4621-470A-82C8-D7AAEB9D3E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C52902-BF9E-41CD-A2A3-3D2BC125B8D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536C92-FDD3-461B-93B8-D8DB984880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AC903F-482C-4717-B987-11EDBD85E20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B19B445D-865D-426A-B1B1-322AADAB1B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360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26 декабря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74466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27 декабря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26 декабря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27 декабря</a:t>
            </a: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без осадков. Ветер 0-5 м/с. Температура воздуха ночью 6-8 мороза, днем 1-3 тепла.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28 декабря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27 декабря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28 декабря</a:t>
            </a: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</a:t>
            </a:r>
            <a:r>
              <a:rPr lang="ru-RU" altLang="ru-RU">
                <a:solidFill>
                  <a:schemeClr val="tx1"/>
                </a:solidFill>
              </a:rPr>
              <a:t>без осадков</a:t>
            </a:r>
            <a:r>
              <a:rPr lang="ru-RU">
                <a:solidFill>
                  <a:schemeClr val="tx1"/>
                </a:solidFill>
              </a:rPr>
              <a:t>. </a:t>
            </a:r>
            <a:r>
              <a:rPr lang="kk-KZ" altLang="ru-RU">
                <a:solidFill>
                  <a:schemeClr val="tx1"/>
                </a:solidFill>
              </a:rPr>
              <a:t>Ветер 0-5 м/с. Температура воздуха 3-5 мороза.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24438" y="2205038"/>
            <a:ext cx="4608512" cy="1042987"/>
          </a:xfrm>
          <a:prstGeom prst="rect">
            <a:avLst/>
          </a:prstGeom>
          <a:noFill/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>
              <a:defRPr/>
            </a:pPr>
            <a:r>
              <a:rPr lang="ru-RU" altLang="en-US">
                <a:solidFill>
                  <a:schemeClr val="tx1"/>
                </a:solidFill>
                <a:sym typeface="+mn-ea"/>
              </a:rPr>
              <a:t>Сутки 27, ночью 28 декабря 202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накоплению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>
              <a:defRPr/>
            </a:pPr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5175250" y="6430963"/>
          <a:ext cx="4730750" cy="427037"/>
        </p:xfrm>
        <a:graphic>
          <a:graphicData uri="http://schemas.openxmlformats.org/drawingml/2006/table">
            <a:tbl>
              <a:tblPr/>
              <a:tblGrid>
                <a:gridCol w="4730750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26 декабря 2022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97463" y="4292600"/>
          <a:ext cx="4489450" cy="2014538"/>
        </p:xfrm>
        <a:graphic>
          <a:graphicData uri="http://schemas.openxmlformats.org/drawingml/2006/table">
            <a:tbl>
              <a:tblPr/>
              <a:tblGrid>
                <a:gridCol w="1816100"/>
                <a:gridCol w="1295400"/>
                <a:gridCol w="1377950"/>
              </a:tblGrid>
              <a:tr h="549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2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83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7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7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24438" y="3357563"/>
            <a:ext cx="4537075" cy="312737"/>
          </a:xfrm>
          <a:prstGeom prst="rect">
            <a:avLst/>
          </a:prstGeom>
          <a:noFill/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793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8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8"/>
            <p:cNvSpPr>
              <a:spLocks noChangeArrowheads="1"/>
            </p:cNvSpPr>
            <p:nvPr/>
          </p:nvSpPr>
          <p:spPr bwMode="auto">
            <a:xfrm>
              <a:off x="863593" y="4094902"/>
              <a:ext cx="1473480" cy="1007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4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2460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 Медеуова Г.А./ </a:t>
            </a:r>
            <a:r>
              <a:rPr lang="ru-RU" altLang="ru-RU" sz="1000" b="1" i="1">
                <a:solidFill>
                  <a:schemeClr val="tx1"/>
                </a:solidFill>
                <a:cs typeface="Times New Roman" pitchFamily="18" charset="0"/>
              </a:rPr>
              <a:t>Ибраимов З.Е.</a:t>
            </a:r>
            <a:endParaRPr lang="ru-RU" sz="1000" b="1" i="1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3762" cy="815975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79950" cy="2225675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14969</TotalTime>
  <Words>553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2919</cp:revision>
  <cp:lastPrinted>2021-07-01T09:11:30Z</cp:lastPrinted>
  <dcterms:created xsi:type="dcterms:W3CDTF">2018-03-27T06:03:00Z</dcterms:created>
  <dcterms:modified xsi:type="dcterms:W3CDTF">2022-12-26T07:10:30Z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