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_pvd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036666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293649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27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декабря до 21 ч. 27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Без осадков. Ветер юго-восточный 3-8 м/с. Температура воздуха ночью 18-20,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9-11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декабря до 09 ч. 28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3-8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18-20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55009"/>
            <a:chOff x="502227" y="3955141"/>
            <a:chExt cx="4291013" cy="192488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90729421"/>
                </p:ext>
              </p:extLst>
            </p:nvPr>
          </p:nvGraphicFramePr>
          <p:xfrm>
            <a:off x="502227" y="501071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lab_pvd@meteo.kz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18867</TotalTime>
  <Words>635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3045</cp:revision>
  <cp:lastPrinted>2021-11-30T05:55:24Z</cp:lastPrinted>
  <dcterms:created xsi:type="dcterms:W3CDTF">2018-03-27T06:03:00Z</dcterms:created>
  <dcterms:modified xsi:type="dcterms:W3CDTF">2022-12-26T06:17:49Z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