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/>
              <a:t>Переменная </a:t>
            </a:r>
            <a:r>
              <a:rPr lang="ru-RU" sz="1200" dirty="0" smtClean="0"/>
              <a:t>облачность, без осадков. Ветер восточный, северо-восточный 2-7 м/с. Температура воздуха ночью 13-15, днем 8-10 мороза.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/>
              <a:t>северо-восточный </a:t>
            </a:r>
            <a:r>
              <a:rPr lang="ru-RU" sz="1200" dirty="0" smtClean="0"/>
              <a:t>0-5 </a:t>
            </a:r>
            <a:r>
              <a:rPr lang="ru-RU" sz="1200" dirty="0" smtClean="0"/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14234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2639</cp:revision>
  <cp:lastPrinted>2021-02-03T11:37:00Z</cp:lastPrinted>
  <dcterms:created xsi:type="dcterms:W3CDTF">2018-03-27T06:03:00Z</dcterms:created>
  <dcterms:modified xsi:type="dcterms:W3CDTF">2022-12-26T06:35:44Z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