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5" d="100"/>
          <a:sy n="115" d="100"/>
        </p:scale>
        <p:origin x="-1974" y="-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176136818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№360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4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декабря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9416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Шымкент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26 декабря 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741451527"/>
              </p:ext>
            </p:extLst>
          </p:nvPr>
        </p:nvGraphicFramePr>
        <p:xfrm>
          <a:off x="5045567" y="4035427"/>
          <a:ext cx="4663378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42624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1833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3961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2683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1" y="142852"/>
            <a:ext cx="4786345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2022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декабря2022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утром и днем осадки (преимущественно дождь). Временами туман.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юго-восточный 5-10 м/с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0-2 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, 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7-9 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endParaRPr lang="ru-RU" sz="1100" dirty="0" smtClean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28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декабря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1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latin typeface="Times New Roman" pitchFamily="18" charset="0"/>
                <a:cs typeface="Times New Roman" pitchFamily="18" charset="0"/>
              </a:rPr>
              <a:t>27 </a:t>
            </a:r>
            <a:r>
              <a:rPr lang="ru-RU" sz="1100" b="1" dirty="0" smtClean="0"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sz="11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2021 </a:t>
            </a:r>
            <a:r>
              <a:rPr lang="ru-RU" sz="1100" b="1" dirty="0">
                <a:latin typeface="Times New Roman" pitchFamily="18" charset="0"/>
                <a:cs typeface="Times New Roman" pitchFamily="18" charset="0"/>
                <a:sym typeface="+mn-ea"/>
              </a:rPr>
              <a:t>г. по 09 ч. </a:t>
            </a:r>
            <a:r>
              <a:rPr lang="ru-RU" sz="11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28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декабря  </a:t>
            </a:r>
            <a:r>
              <a:rPr lang="ru-RU" sz="11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sz="11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1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временами осадки (дождь, снег), туман.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Ветер юго-восточный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5-10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0-2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24438" y="2143116"/>
            <a:ext cx="4572032" cy="95410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 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</a:t>
            </a:r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 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 2022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43700" y="3289707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б/н</a:t>
            </a:r>
            <a:endParaRPr lang="kk-KZ" alt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Шымкент, 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Жылкышиева,44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Жарменова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Ж.А.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</a:t>
                      </a:r>
                      <a:r>
                        <a:rPr lang="ru-RU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 smtClean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</a:t>
                      </a:r>
                      <a:r>
                        <a:rPr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kk-KZ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omp_uko@meteo.kz</a:t>
                      </a:r>
                      <a:endParaRPr lang="en-US" altLang="x-none" sz="9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 smtClean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</a:t>
                      </a:r>
                      <a:r>
                        <a:rPr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kk-KZ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13034</TotalTime>
  <Words>626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2542</cp:revision>
  <cp:lastPrinted>2021-07-01T03:56:27Z</cp:lastPrinted>
  <dcterms:created xsi:type="dcterms:W3CDTF">2018-03-27T06:03:00Z</dcterms:created>
  <dcterms:modified xsi:type="dcterms:W3CDTF">2022-12-26T05:52:59Z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