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974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36037694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360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декабря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26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27 декабря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2-7 м/с. Температура воздуха ночью 15-17, днем 7-9 мороза.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декабря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27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28 декабря 2022 г.</a:t>
            </a:r>
          </a:p>
          <a:p>
            <a:pPr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2-7 м/с. Температура воздуха 13-15 мороза.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 декабря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7845346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0,729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0,474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701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0,140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230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1,152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0,089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276999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00690" y="2285997"/>
            <a:ext cx="4671263" cy="830997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Жумажанов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14385</TotalTime>
  <Words>602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2480</cp:revision>
  <cp:lastPrinted>2021-07-01T03:56:27Z</cp:lastPrinted>
  <dcterms:created xsi:type="dcterms:W3CDTF">2018-03-27T06:03:00Z</dcterms:created>
  <dcterms:modified xsi:type="dcterms:W3CDTF">2022-12-26T08:14:24Z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