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53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358436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№360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5418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4051957"/>
              </p:ext>
            </p:extLst>
          </p:nvPr>
        </p:nvGraphicFramePr>
        <p:xfrm>
          <a:off x="5019674" y="4109814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-11°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декаб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2-17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8718" y="2312365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5" name="TextBox 15"/>
          <p:cNvSpPr txBox="1"/>
          <p:nvPr/>
        </p:nvSpPr>
        <p:spPr>
          <a:xfrm>
            <a:off x="4992776" y="313124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18428</TotalTime>
  <Words>590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2596</cp:revision>
  <cp:lastPrinted>2021-07-01T03:56:27Z</cp:lastPrinted>
  <dcterms:created xsi:type="dcterms:W3CDTF">2018-03-27T06:03:00Z</dcterms:created>
  <dcterms:modified xsi:type="dcterms:W3CDTF">2022-12-26T06:20:09Z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