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170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588130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1951940"/>
            <a:ext cx="4876380" cy="76944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3528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Приказа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ҚРДСМ-70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55104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27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28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2882372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Д.К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15558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2585</cp:revision>
  <cp:lastPrinted>2021-07-01T03:56:27Z</cp:lastPrinted>
  <dcterms:created xsi:type="dcterms:W3CDTF">2018-03-27T06:03:00Z</dcterms:created>
  <dcterms:modified xsi:type="dcterms:W3CDTF">2022-12-26T06:19:52Z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