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253099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893738"/>
              </p:ext>
            </p:extLst>
          </p:nvPr>
        </p:nvGraphicFramePr>
        <p:xfrm>
          <a:off x="4989514" y="4441413"/>
          <a:ext cx="4705009" cy="2180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6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444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5010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573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1369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4-6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44000"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45062" y="339684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2971</cp:revision>
  <cp:lastPrinted>2021-07-01T03:56:27Z</cp:lastPrinted>
  <dcterms:created xsi:type="dcterms:W3CDTF">2018-03-27T06:03:00Z</dcterms:created>
  <dcterms:modified xsi:type="dcterms:W3CDTF">2022-12-26T06:53:53Z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