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>
        <p:scale>
          <a:sx n="110" d="100"/>
          <a:sy n="110" d="100"/>
        </p:scale>
        <p:origin x="-1037" y="8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330624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17-19, днем 2-4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по 09 ч. 27 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260487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11,03867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28,758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55,747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6,956667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15423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2585</cp:revision>
  <cp:lastPrinted>2021-07-01T03:56:27Z</cp:lastPrinted>
  <dcterms:created xsi:type="dcterms:W3CDTF">2018-03-27T06:03:00Z</dcterms:created>
  <dcterms:modified xsi:type="dcterms:W3CDTF">2022-12-25T06:12:54Z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