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850971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 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033751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восточный, юго-восточный 2-7 м/с. Температура воздуха ночью 4-6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9-11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FA842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13028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2540</cp:revision>
  <cp:lastPrinted>2021-07-01T03:56:27Z</cp:lastPrinted>
  <dcterms:created xsi:type="dcterms:W3CDTF">2018-03-27T06:03:00Z</dcterms:created>
  <dcterms:modified xsi:type="dcterms:W3CDTF">2022-12-25T06:08:19Z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