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2" d="100"/>
          <a:sy n="92" d="100"/>
        </p:scale>
        <p:origin x="-1608" y="2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86485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27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5280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Правил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 воздуху в городских и сельских населенных пунктах, промышленных организаций» </a:t>
                      </a:r>
                      <a:r>
                        <a:rPr sz="700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ҚР </a:t>
                      </a:r>
                      <a:r>
                        <a:rPr lang="ru-RU" sz="800" i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497688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15,47746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1126,8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78,63651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9,096452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2,03616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2,664981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15645</TotalTime>
  <Words>622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2587</cp:revision>
  <cp:lastPrinted>2021-07-01T03:56:27Z</cp:lastPrinted>
  <dcterms:created xsi:type="dcterms:W3CDTF">2018-03-27T06:03:00Z</dcterms:created>
  <dcterms:modified xsi:type="dcterms:W3CDTF">2022-12-26T03:19:57Z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